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fntdata" ContentType="application/x-fontdata"/>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42"/>
  </p:notesMasterIdLst>
  <p:sldIdLst>
    <p:sldId id="307" r:id="rId2"/>
    <p:sldId id="260" r:id="rId3"/>
    <p:sldId id="280" r:id="rId4"/>
    <p:sldId id="287" r:id="rId5"/>
    <p:sldId id="288" r:id="rId6"/>
    <p:sldId id="289" r:id="rId7"/>
    <p:sldId id="290" r:id="rId8"/>
    <p:sldId id="291" r:id="rId9"/>
    <p:sldId id="292" r:id="rId10"/>
    <p:sldId id="294" r:id="rId11"/>
    <p:sldId id="295" r:id="rId12"/>
    <p:sldId id="296" r:id="rId13"/>
    <p:sldId id="311" r:id="rId14"/>
    <p:sldId id="309" r:id="rId15"/>
    <p:sldId id="281" r:id="rId16"/>
    <p:sldId id="283" r:id="rId17"/>
    <p:sldId id="285" r:id="rId18"/>
    <p:sldId id="261" r:id="rId19"/>
    <p:sldId id="263" r:id="rId20"/>
    <p:sldId id="308" r:id="rId21"/>
    <p:sldId id="266" r:id="rId22"/>
    <p:sldId id="269" r:id="rId23"/>
    <p:sldId id="270" r:id="rId24"/>
    <p:sldId id="272" r:id="rId25"/>
    <p:sldId id="274" r:id="rId26"/>
    <p:sldId id="275" r:id="rId27"/>
    <p:sldId id="276" r:id="rId28"/>
    <p:sldId id="277" r:id="rId29"/>
    <p:sldId id="278" r:id="rId30"/>
    <p:sldId id="298" r:id="rId31"/>
    <p:sldId id="299" r:id="rId32"/>
    <p:sldId id="300" r:id="rId33"/>
    <p:sldId id="301" r:id="rId34"/>
    <p:sldId id="279" r:id="rId35"/>
    <p:sldId id="305" r:id="rId36"/>
    <p:sldId id="302" r:id="rId37"/>
    <p:sldId id="303" r:id="rId38"/>
    <p:sldId id="304" r:id="rId39"/>
    <p:sldId id="310" r:id="rId40"/>
    <p:sldId id="306" r:id="rId41"/>
  </p:sldIdLst>
  <p:sldSz cx="9144000" cy="5143500" type="screen16x9"/>
  <p:notesSz cx="6858000" cy="9144000"/>
  <p:embeddedFontLst>
    <p:embeddedFont>
      <p:font typeface="Droid Sans" panose="020B0604020202020204" charset="0"/>
      <p:regular r:id="rId43"/>
      <p:bold r:id="rId44"/>
    </p:embeddedFont>
    <p:embeddedFont>
      <p:font typeface="Consolas" panose="020B0609020204030204" pitchFamily="49" charset="0"/>
      <p:regular r:id="rId45"/>
      <p:bold r:id="rId46"/>
      <p:italic r:id="rId47"/>
      <p:boldItalic r:id="rId4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B9B"/>
    <a:srgbClr val="DDF0C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B338345-9443-4A2C-AD3C-90BA8752D4C8}">
  <a:tblStyle styleId="{2B338345-9443-4A2C-AD3C-90BA8752D4C8}" styleName="Table_0">
    <a:wholeTbl>
      <a:tcStyle>
        <a:tcBdr>
          <a:left>
            <a:ln w="9525" cap="flat" cmpd="sng">
              <a:solidFill>
                <a:srgbClr val="9E9E9E"/>
              </a:solidFill>
              <a:prstDash val="solid"/>
              <a:round/>
              <a:headEnd type="none" w="med" len="med"/>
              <a:tailEnd type="none" w="med" len="med"/>
            </a:ln>
          </a:left>
          <a:right>
            <a:ln w="9525" cap="flat" cmpd="sng">
              <a:solidFill>
                <a:srgbClr val="9E9E9E"/>
              </a:solidFill>
              <a:prstDash val="solid"/>
              <a:round/>
              <a:headEnd type="none" w="med" len="med"/>
              <a:tailEnd type="none" w="med" len="med"/>
            </a:ln>
          </a:right>
          <a:top>
            <a:ln w="9525" cap="flat" cmpd="sng">
              <a:solidFill>
                <a:srgbClr val="9E9E9E"/>
              </a:solidFill>
              <a:prstDash val="solid"/>
              <a:round/>
              <a:headEnd type="none" w="med" len="med"/>
              <a:tailEnd type="none" w="med" len="med"/>
            </a:ln>
          </a:top>
          <a:bottom>
            <a:ln w="9525" cap="flat" cmpd="sng">
              <a:solidFill>
                <a:srgbClr val="9E9E9E"/>
              </a:solidFill>
              <a:prstDash val="solid"/>
              <a:round/>
              <a:headEnd type="none" w="med" len="med"/>
              <a:tailEnd type="none" w="med" len="med"/>
            </a:ln>
          </a:bottom>
          <a:insideH>
            <a:ln w="9525" cap="flat" cmpd="sng">
              <a:solidFill>
                <a:srgbClr val="9E9E9E"/>
              </a:solidFill>
              <a:prstDash val="solid"/>
              <a:round/>
              <a:headEnd type="none" w="med" len="med"/>
              <a:tailEnd type="none" w="med" len="med"/>
            </a:ln>
          </a:insideH>
          <a:insideV>
            <a:ln w="9525" cap="flat" cmpd="sng">
              <a:solidFill>
                <a:srgbClr val="9E9E9E"/>
              </a:solidFill>
              <a:prstDash val="solid"/>
              <a:round/>
              <a:headEnd type="none" w="med" len="med"/>
              <a:tailEnd type="none" w="med" len="med"/>
            </a:ln>
          </a:insideV>
        </a:tcBdr>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368" autoAdjust="0"/>
    <p:restoredTop sz="61253" autoAdjust="0"/>
  </p:normalViewPr>
  <p:slideViewPr>
    <p:cSldViewPr snapToGrid="0">
      <p:cViewPr>
        <p:scale>
          <a:sx n="75" d="100"/>
          <a:sy n="75" d="100"/>
        </p:scale>
        <p:origin x="1302" y="3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font" Target="fonts/font5.fntdata"/><Relationship Id="rId50"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3.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2.fntdata"/><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1.fntdata"/><Relationship Id="rId48" Type="http://schemas.openxmlformats.org/officeDocument/2006/relationships/font" Target="fonts/font6.fntdata"/><Relationship Id="rId8" Type="http://schemas.openxmlformats.org/officeDocument/2006/relationships/slide" Target="slides/slide7.xml"/><Relationship Id="rId51"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r>
              <a:rPr lang="en-US" dirty="0"/>
              <a:t>Well, this is a talk I made for one of the sessions of C++ that we have been doing (and that we want to restart, by the way).</a:t>
            </a:r>
            <a:r>
              <a:rPr lang="en-US" baseline="0" dirty="0"/>
              <a:t> Then I’ve modified this talk for a meeting I went to Madrid, and this is the third iteration of these slides.</a:t>
            </a:r>
          </a:p>
        </p:txBody>
      </p:sp>
      <p:sp>
        <p:nvSpPr>
          <p:cNvPr id="4" name="Marcador de número de diapositiva 3"/>
          <p:cNvSpPr>
            <a:spLocks noGrp="1"/>
          </p:cNvSpPr>
          <p:nvPr>
            <p:ph type="sldNum" sz="quarter" idx="10"/>
          </p:nvPr>
        </p:nvSpPr>
        <p:spPr/>
        <p:txBody>
          <a:bodyPr/>
          <a:lstStyle/>
          <a:p>
            <a:fld id="{524EB338-C18B-AD49-BBF8-07DB1F2C0DAF}" type="slidenum">
              <a:rPr lang="en-US" smtClean="0"/>
              <a:t>1</a:t>
            </a:fld>
            <a:endParaRPr lang="en-US"/>
          </a:p>
        </p:txBody>
      </p:sp>
    </p:spTree>
    <p:extLst>
      <p:ext uri="{BB962C8B-B14F-4D97-AF65-F5344CB8AC3E}">
        <p14:creationId xmlns:p14="http://schemas.microsoft.com/office/powerpoint/2010/main" val="10130973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Shape 41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11" name="Shape 41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US" dirty="0"/>
              <a:t>Now, we embrace the fact that the CPU is very fast and it’s waiting for data.</a:t>
            </a:r>
          </a:p>
          <a:p>
            <a:pPr lvl="0">
              <a:spcBef>
                <a:spcPts val="0"/>
              </a:spcBef>
              <a:buNone/>
            </a:pPr>
            <a:endParaRPr lang="en-US" dirty="0"/>
          </a:p>
          <a:p>
            <a:pPr lvl="0">
              <a:spcBef>
                <a:spcPts val="0"/>
              </a:spcBef>
              <a:buNone/>
            </a:pPr>
            <a:r>
              <a:rPr lang="en-US" dirty="0"/>
              <a:t>Repeating</a:t>
            </a:r>
            <a:r>
              <a:rPr lang="en-US" baseline="0" dirty="0"/>
              <a:t> this mantra from my professor… just imaging that sometimes our data can be slow, and it has to travers long distances (just imagine a computer made of dominos).</a:t>
            </a:r>
          </a:p>
          <a:p>
            <a:pPr lvl="0">
              <a:spcBef>
                <a:spcPts val="0"/>
              </a:spcBef>
              <a:buNone/>
            </a:pPr>
            <a:r>
              <a:rPr lang="en-US" baseline="0" dirty="0"/>
              <a:t>So, how slow is our data? </a:t>
            </a:r>
          </a:p>
          <a:p>
            <a:pPr lvl="0">
              <a:spcBef>
                <a:spcPts val="0"/>
              </a:spcBef>
              <a:buNone/>
            </a:pPr>
            <a:endParaRPr lang="en-US" baseline="0" dirty="0"/>
          </a:p>
          <a:p>
            <a:pPr lvl="0">
              <a:spcBef>
                <a:spcPts val="0"/>
              </a:spcBef>
              <a:buNone/>
            </a:pPr>
            <a:r>
              <a:rPr lang="en-US" baseline="0" dirty="0"/>
              <a:t>I’ll show you some numbers, and then I’ll do a visual comparison of the speed. </a:t>
            </a:r>
            <a:r>
              <a:rPr lang="en-US" baseline="0" dirty="0" err="1"/>
              <a:t>‘Cause</a:t>
            </a:r>
            <a:r>
              <a:rPr lang="en-US" baseline="0" dirty="0"/>
              <a:t> </a:t>
            </a:r>
            <a:r>
              <a:rPr lang="en-US" baseline="0" dirty="0" err="1"/>
              <a:t>powerpoint</a:t>
            </a:r>
            <a:r>
              <a:rPr lang="en-US" baseline="0" dirty="0"/>
              <a:t>.</a:t>
            </a:r>
            <a:endParaRPr 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Shape 4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20" name="Shape 42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Shape 42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29" name="Shape 42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b="1" dirty="0">
                <a:solidFill>
                  <a:schemeClr val="bg1"/>
                </a:solidFill>
              </a:rPr>
              <a:t>Latency</a:t>
            </a:r>
            <a:r>
              <a:rPr lang="en-US" dirty="0">
                <a:solidFill>
                  <a:schemeClr val="bg1"/>
                </a:solidFill>
              </a:rPr>
              <a:t>:</a:t>
            </a:r>
          </a:p>
          <a:p>
            <a:pPr lvl="0" rtl="0">
              <a:spcBef>
                <a:spcPts val="0"/>
              </a:spcBef>
              <a:buNone/>
            </a:pPr>
            <a:r>
              <a:rPr lang="en-US" dirty="0">
                <a:solidFill>
                  <a:schemeClr val="bg1"/>
                </a:solidFill>
              </a:rPr>
              <a:t>Main memory: 107 </a:t>
            </a:r>
            <a:r>
              <a:rPr lang="en-US" dirty="0" err="1">
                <a:solidFill>
                  <a:schemeClr val="bg1"/>
                </a:solidFill>
              </a:rPr>
              <a:t>ciclos</a:t>
            </a:r>
            <a:r>
              <a:rPr lang="en-US" dirty="0">
                <a:solidFill>
                  <a:schemeClr val="bg1"/>
                </a:solidFill>
              </a:rPr>
              <a:t>.</a:t>
            </a:r>
          </a:p>
          <a:p>
            <a:pPr lvl="0" rtl="0">
              <a:spcBef>
                <a:spcPts val="0"/>
              </a:spcBef>
              <a:buNone/>
            </a:pPr>
            <a:endParaRPr lang="en-US" dirty="0">
              <a:solidFill>
                <a:schemeClr val="bg1"/>
              </a:solidFill>
            </a:endParaRPr>
          </a:p>
          <a:p>
            <a:pPr lvl="0" rtl="0">
              <a:spcBef>
                <a:spcPts val="0"/>
              </a:spcBef>
              <a:buNone/>
            </a:pPr>
            <a:r>
              <a:rPr lang="en-US" dirty="0">
                <a:solidFill>
                  <a:schemeClr val="bg1"/>
                </a:solidFill>
              </a:rPr>
              <a:t>Cache L3: 39 </a:t>
            </a:r>
            <a:r>
              <a:rPr lang="en-US" dirty="0" err="1">
                <a:solidFill>
                  <a:schemeClr val="bg1"/>
                </a:solidFill>
              </a:rPr>
              <a:t>ciclos</a:t>
            </a:r>
            <a:r>
              <a:rPr lang="en-US" dirty="0">
                <a:solidFill>
                  <a:schemeClr val="bg1"/>
                </a:solidFill>
              </a:rPr>
              <a:t>.</a:t>
            </a:r>
          </a:p>
          <a:p>
            <a:pPr lvl="0" rtl="0">
              <a:spcBef>
                <a:spcPts val="0"/>
              </a:spcBef>
              <a:buNone/>
            </a:pPr>
            <a:r>
              <a:rPr lang="en-US" dirty="0">
                <a:solidFill>
                  <a:schemeClr val="bg1"/>
                </a:solidFill>
              </a:rPr>
              <a:t>Cache L2: 11 </a:t>
            </a:r>
            <a:r>
              <a:rPr lang="en-US" dirty="0" err="1">
                <a:solidFill>
                  <a:schemeClr val="bg1"/>
                </a:solidFill>
              </a:rPr>
              <a:t>ciclos</a:t>
            </a:r>
            <a:r>
              <a:rPr lang="en-US" dirty="0">
                <a:solidFill>
                  <a:schemeClr val="bg1"/>
                </a:solidFill>
              </a:rPr>
              <a:t>.</a:t>
            </a:r>
          </a:p>
          <a:p>
            <a:pPr lvl="0" rtl="0">
              <a:spcBef>
                <a:spcPts val="0"/>
              </a:spcBef>
              <a:buNone/>
            </a:pPr>
            <a:r>
              <a:rPr lang="en-US" dirty="0">
                <a:solidFill>
                  <a:schemeClr val="bg1"/>
                </a:solidFill>
              </a:rPr>
              <a:t>Cache L1: 4 </a:t>
            </a:r>
            <a:r>
              <a:rPr lang="en-US" dirty="0" err="1">
                <a:solidFill>
                  <a:schemeClr val="bg1"/>
                </a:solidFill>
              </a:rPr>
              <a:t>ciclos</a:t>
            </a:r>
            <a:r>
              <a:rPr lang="en-US" dirty="0">
                <a:solidFill>
                  <a:schemeClr val="bg1"/>
                </a:solidFill>
              </a:rPr>
              <a:t>.</a:t>
            </a:r>
          </a:p>
          <a:p>
            <a:pPr lvl="0" rtl="0">
              <a:spcBef>
                <a:spcPts val="0"/>
              </a:spcBef>
              <a:buNone/>
            </a:pPr>
            <a:endParaRPr lang="en-US" dirty="0">
              <a:solidFill>
                <a:schemeClr val="bg1"/>
              </a:solidFill>
            </a:endParaRPr>
          </a:p>
          <a:p>
            <a:pPr lvl="0">
              <a:spcBef>
                <a:spcPts val="0"/>
              </a:spcBef>
              <a:buNone/>
            </a:pP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Shape 41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11" name="Shape 41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s-ES" b="1" dirty="0">
                <a:solidFill>
                  <a:schemeClr val="bg1"/>
                </a:solidFill>
              </a:rPr>
              <a:t>Capacidades</a:t>
            </a:r>
            <a:r>
              <a:rPr lang="es-ES" dirty="0">
                <a:solidFill>
                  <a:schemeClr val="bg1"/>
                </a:solidFill>
              </a:rPr>
              <a:t>:</a:t>
            </a:r>
          </a:p>
          <a:p>
            <a:pPr lvl="0" rtl="0">
              <a:spcBef>
                <a:spcPts val="0"/>
              </a:spcBef>
              <a:buNone/>
            </a:pPr>
            <a:r>
              <a:rPr lang="es-ES" dirty="0">
                <a:solidFill>
                  <a:schemeClr val="bg1"/>
                </a:solidFill>
              </a:rPr>
              <a:t>100MB (</a:t>
            </a:r>
            <a:r>
              <a:rPr lang="es-ES" dirty="0" err="1">
                <a:solidFill>
                  <a:schemeClr val="bg1"/>
                </a:solidFill>
              </a:rPr>
              <a:t>codigo</a:t>
            </a:r>
            <a:r>
              <a:rPr lang="es-ES" dirty="0">
                <a:solidFill>
                  <a:schemeClr val="bg1"/>
                </a:solidFill>
              </a:rPr>
              <a:t> y datos) en memoria.</a:t>
            </a:r>
          </a:p>
          <a:p>
            <a:pPr lvl="0" rtl="0">
              <a:spcBef>
                <a:spcPts val="0"/>
              </a:spcBef>
              <a:buNone/>
            </a:pPr>
            <a:endParaRPr lang="es-ES" dirty="0">
              <a:solidFill>
                <a:schemeClr val="bg1"/>
              </a:solidFill>
            </a:endParaRPr>
          </a:p>
          <a:p>
            <a:pPr lvl="0" rtl="0">
              <a:spcBef>
                <a:spcPts val="0"/>
              </a:spcBef>
              <a:buNone/>
            </a:pPr>
            <a:r>
              <a:rPr lang="es-ES" dirty="0">
                <a:solidFill>
                  <a:schemeClr val="bg1"/>
                </a:solidFill>
              </a:rPr>
              <a:t>8% entra en la cache L3.</a:t>
            </a:r>
          </a:p>
          <a:p>
            <a:pPr lvl="0" rtl="0">
              <a:spcBef>
                <a:spcPts val="0"/>
              </a:spcBef>
              <a:buNone/>
            </a:pPr>
            <a:r>
              <a:rPr lang="es-ES" dirty="0">
                <a:solidFill>
                  <a:schemeClr val="bg1"/>
                </a:solidFill>
              </a:rPr>
              <a:t>0.25% entra en la cache L2.</a:t>
            </a:r>
          </a:p>
          <a:p>
            <a:pPr lvl="0" rtl="0">
              <a:spcBef>
                <a:spcPts val="0"/>
              </a:spcBef>
              <a:buNone/>
            </a:pPr>
            <a:r>
              <a:rPr lang="es-ES" dirty="0">
                <a:solidFill>
                  <a:schemeClr val="bg1"/>
                </a:solidFill>
              </a:rPr>
              <a:t>0.03% entra en la cache L1.</a:t>
            </a:r>
          </a:p>
          <a:p>
            <a:pPr lvl="0">
              <a:spcBef>
                <a:spcPts val="0"/>
              </a:spcBef>
              <a:buNone/>
            </a:pPr>
            <a:endParaRPr dirty="0"/>
          </a:p>
        </p:txBody>
      </p:sp>
    </p:spTree>
    <p:extLst>
      <p:ext uri="{BB962C8B-B14F-4D97-AF65-F5344CB8AC3E}">
        <p14:creationId xmlns:p14="http://schemas.microsoft.com/office/powerpoint/2010/main" val="36502068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8"/>
        <p:cNvGrpSpPr/>
        <p:nvPr/>
      </p:nvGrpSpPr>
      <p:grpSpPr>
        <a:xfrm>
          <a:off x="0" y="0"/>
          <a:ext cx="0" cy="0"/>
          <a:chOff x="0" y="0"/>
          <a:chExt cx="0" cy="0"/>
        </a:xfrm>
      </p:grpSpPr>
      <p:sp>
        <p:nvSpPr>
          <p:cNvPr id="529" name="Shape 52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30" name="Shape 53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US" dirty="0"/>
              <a:t>So</a:t>
            </a:r>
            <a:r>
              <a:rPr lang="en-US" baseline="0" dirty="0"/>
              <a:t> far we’ve seen something more theoretical, now we will see something a bit more practical…</a:t>
            </a:r>
            <a:endParaRPr dirty="0"/>
          </a:p>
        </p:txBody>
      </p:sp>
    </p:spTree>
    <p:extLst>
      <p:ext uri="{BB962C8B-B14F-4D97-AF65-F5344CB8AC3E}">
        <p14:creationId xmlns:p14="http://schemas.microsoft.com/office/powerpoint/2010/main" val="30669016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Shape 2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6" name="Shape 27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US" dirty="0"/>
              <a:t>This will help you to</a:t>
            </a:r>
            <a:r>
              <a:rPr lang="en-US" baseline="0" dirty="0"/>
              <a:t> better reason when you are handling some problems. This are some </a:t>
            </a:r>
            <a:r>
              <a:rPr lang="en-US" baseline="0" dirty="0" err="1"/>
              <a:t>maths</a:t>
            </a:r>
            <a:r>
              <a:rPr lang="en-US" baseline="0" dirty="0"/>
              <a:t> good to have. I would like to encourage the powers of two with an example…</a:t>
            </a:r>
            <a:endParaRPr lang="en"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Shape 29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8" name="Shape 29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dirty="0"/>
              <a:t>A</a:t>
            </a:r>
            <a:r>
              <a:rPr lang="en-US" dirty="0"/>
              <a:t>n</a:t>
            </a:r>
            <a:r>
              <a:rPr lang="en" dirty="0"/>
              <a:t>d</a:t>
            </a:r>
            <a:r>
              <a:rPr lang="en" baseline="0" dirty="0"/>
              <a:t> now, this is a tipical interview question for some games companies. And I think this covers a bit of knowledge of applications. A</a:t>
            </a:r>
            <a:r>
              <a:rPr lang="en-US" baseline="0" dirty="0"/>
              <a:t>n</a:t>
            </a:r>
            <a:r>
              <a:rPr lang="en" baseline="0" dirty="0"/>
              <a:t>y suggestions? Just without any extra and complex data structure…</a:t>
            </a:r>
          </a:p>
          <a:p>
            <a:pPr lvl="0">
              <a:spcBef>
                <a:spcPts val="0"/>
              </a:spcBef>
              <a:buNone/>
            </a:pPr>
            <a:endParaRPr lang="en" baseline="0" dirty="0"/>
          </a:p>
          <a:p>
            <a:pPr lvl="0">
              <a:spcBef>
                <a:spcPts val="0"/>
              </a:spcBef>
              <a:buNone/>
            </a:pPr>
            <a:r>
              <a:rPr lang="en" baseline="0" dirty="0"/>
              <a:t>An initial answer could be just the euclidean distance, and then check with the double of the radius.</a:t>
            </a:r>
            <a:endParaRPr lang="en"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Shape 31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6" name="Shape 31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dirty="0"/>
              <a:t>B</a:t>
            </a:r>
            <a:r>
              <a:rPr lang="en-US" dirty="0"/>
              <a:t>u</a:t>
            </a:r>
            <a:r>
              <a:rPr lang="en" dirty="0"/>
              <a:t>t we could do it better.</a:t>
            </a:r>
            <a:r>
              <a:rPr lang="en" baseline="0" dirty="0"/>
              <a:t> If we remove the square root (a tipically expensive operation) we can make a faster way to check if two spheres collide.</a:t>
            </a:r>
          </a:p>
          <a:p>
            <a:pPr lvl="0">
              <a:spcBef>
                <a:spcPts val="0"/>
              </a:spcBef>
              <a:buNone/>
            </a:pPr>
            <a:endParaRPr lang="en" baseline="0" dirty="0"/>
          </a:p>
          <a:p>
            <a:pPr lvl="0">
              <a:spcBef>
                <a:spcPts val="0"/>
              </a:spcBef>
              <a:buNone/>
            </a:pPr>
            <a:r>
              <a:rPr lang="en" baseline="0" dirty="0"/>
              <a:t>And yes, we could use a fancy data structure, but, at the end, we would have to check if two spheres collide.</a:t>
            </a:r>
            <a:endParaRPr lang="en"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Shape 9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8" name="Shape 9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dirty="0"/>
              <a:t>And</a:t>
            </a:r>
            <a:r>
              <a:rPr lang="en" baseline="0" dirty="0"/>
              <a:t> now, the second most fun part of this talk. </a:t>
            </a:r>
            <a:endParaRPr lang="en"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Shape 11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5" name="Shape 11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dirty="0"/>
              <a:t>We have here the concept of “big O</a:t>
            </a:r>
            <a:r>
              <a:rPr lang="en" baseline="0" dirty="0"/>
              <a:t> notation”. This way to express how “efficient” is an algorithm. But we could understand efficiency as “how much work does it take to do a task”</a:t>
            </a:r>
            <a:r>
              <a:rPr lang="en" dirty="0"/>
              <a:t>. </a:t>
            </a:r>
          </a:p>
          <a:p>
            <a:pPr lvl="0" rtl="0">
              <a:spcBef>
                <a:spcPts val="0"/>
              </a:spcBef>
              <a:buNone/>
            </a:pPr>
            <a:r>
              <a:rPr lang="en" dirty="0"/>
              <a:t>Therefore the best way to improve the efficiency of an applications, is reducing the ammount of work we have to do.</a:t>
            </a:r>
          </a:p>
          <a:p>
            <a:pPr lvl="0" rtl="0">
              <a:spcBef>
                <a:spcPts val="0"/>
              </a:spcBef>
              <a:buNone/>
            </a:pPr>
            <a:endParaRPr lang="en" dirty="0"/>
          </a:p>
          <a:p>
            <a:pPr lvl="0" rtl="0">
              <a:spcBef>
                <a:spcPts val="0"/>
              </a:spcBef>
              <a:buNone/>
            </a:pPr>
            <a:r>
              <a:rPr lang="en" dirty="0"/>
              <a:t>For instance. We have to</a:t>
            </a:r>
            <a:r>
              <a:rPr lang="en" baseline="0" dirty="0"/>
              <a:t> implement an algorithm that would find an element in a vector. How would you do it?</a:t>
            </a:r>
            <a:endParaRPr lang="en-US" baseline="0" dirty="0"/>
          </a:p>
          <a:p>
            <a:pPr lvl="0" rtl="0">
              <a:spcBef>
                <a:spcPts val="0"/>
              </a:spcBef>
              <a:buNone/>
            </a:pPr>
            <a:endParaRPr lang="en-US" baseline="0" dirty="0"/>
          </a:p>
          <a:p>
            <a:pPr lvl="0" rtl="0">
              <a:spcBef>
                <a:spcPts val="0"/>
              </a:spcBef>
              <a:buNone/>
            </a:pPr>
            <a:r>
              <a:rPr lang="en-US" baseline="0" dirty="0"/>
              <a:t>We could search one by one, in that way we should check ALL of them, to be sure that an element is present or not. So we would have a linear efficiency.</a:t>
            </a:r>
          </a:p>
          <a:p>
            <a:pPr lvl="0" rtl="0">
              <a:spcBef>
                <a:spcPts val="0"/>
              </a:spcBef>
              <a:buNone/>
            </a:pPr>
            <a:r>
              <a:rPr lang="en-US" baseline="0" dirty="0"/>
              <a:t>Now imagine that we have a sorted vector… We can do that work only ONCE for all of the “find” calls we will make. And then to find it, we can use a binary search. </a:t>
            </a:r>
          </a:p>
          <a:p>
            <a:pPr lvl="0" rtl="0">
              <a:spcBef>
                <a:spcPts val="0"/>
              </a:spcBef>
              <a:buNone/>
            </a:pPr>
            <a:br>
              <a:rPr lang="en-US" baseline="0" dirty="0"/>
            </a:br>
            <a:r>
              <a:rPr lang="en-US" baseline="0" dirty="0"/>
              <a:t>We are doing less work to solve the same problem. BETTER EFFICIENCY.</a:t>
            </a:r>
            <a:endParaRPr lang="en"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Shape 8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0" name="Shape 9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dirty="0"/>
              <a:t>So this talk is about using less CPU in your applications, some</a:t>
            </a:r>
            <a:r>
              <a:rPr lang="en-US" baseline="0" dirty="0"/>
              <a:t> theoretical and practical tips, taken from Computer Science and the Games Industry, that can help you to make your applications to use your CPU.</a:t>
            </a:r>
          </a:p>
          <a:p>
            <a:pPr lvl="0" rtl="0">
              <a:spcBef>
                <a:spcPts val="0"/>
              </a:spcBef>
              <a:buNone/>
            </a:pPr>
            <a:endParaRPr lang="en-US" baseline="0" dirty="0"/>
          </a:p>
          <a:p>
            <a:pPr lvl="0" rtl="0">
              <a:spcBef>
                <a:spcPts val="0"/>
              </a:spcBef>
              <a:buNone/>
            </a:pPr>
            <a:r>
              <a:rPr lang="en-US" baseline="0" dirty="0"/>
              <a:t>But, what are the reasons to use less CPU? What do we think is so bad of how we usually develop applications?</a:t>
            </a:r>
          </a:p>
          <a:p>
            <a:pPr lvl="0" rtl="0">
              <a:spcBef>
                <a:spcPts val="0"/>
              </a:spcBef>
              <a:buNone/>
            </a:pPr>
            <a:endParaRPr lang="en-US" baseline="0" dirty="0"/>
          </a:p>
          <a:p>
            <a:pPr marL="171450" lvl="0" indent="-171450" rtl="0">
              <a:spcBef>
                <a:spcPts val="0"/>
              </a:spcBef>
              <a:buFontTx/>
              <a:buChar char="-"/>
            </a:pPr>
            <a:r>
              <a:rPr lang="en-US" baseline="0" dirty="0"/>
              <a:t>Speed. Throughput. ENERGY. </a:t>
            </a:r>
          </a:p>
          <a:p>
            <a:pPr marL="171450" lvl="0" indent="-171450" rtl="0">
              <a:spcBef>
                <a:spcPts val="0"/>
              </a:spcBef>
              <a:buFontTx/>
              <a:buChar char="-"/>
            </a:pPr>
            <a:endParaRPr lang="en-US" baseline="0" dirty="0"/>
          </a:p>
          <a:p>
            <a:pPr marL="0" lvl="0" indent="0" rtl="0">
              <a:spcBef>
                <a:spcPts val="0"/>
              </a:spcBef>
              <a:buFontTx/>
              <a:buNone/>
            </a:pPr>
            <a:r>
              <a:rPr lang="en-US" baseline="0" dirty="0"/>
              <a:t>Mainly energy. If we use less CPU in our applications, if we make “faster” applications, if we produce our data in less time, we can reduce the use of energy, and hence, save the world (that´s the motivation of the title of this talk).</a:t>
            </a:r>
          </a:p>
          <a:p>
            <a:pPr marL="0" lvl="0" indent="0" rtl="0">
              <a:spcBef>
                <a:spcPts val="0"/>
              </a:spcBef>
              <a:buFontTx/>
              <a:buNone/>
            </a:pPr>
            <a:endParaRPr lang="en-US" baseline="0" dirty="0"/>
          </a:p>
          <a:p>
            <a:pPr marL="0" lvl="0" indent="0" rtl="0">
              <a:spcBef>
                <a:spcPts val="0"/>
              </a:spcBef>
              <a:buFontTx/>
              <a:buNone/>
            </a:pPr>
            <a:r>
              <a:rPr lang="en-US" baseline="0" dirty="0"/>
              <a:t>But now, let´s get into business.</a:t>
            </a: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Shape 13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3" name="Shape 13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dirty="0"/>
              <a:t>But… do you know how</a:t>
            </a:r>
            <a:r>
              <a:rPr lang="en" baseline="0" dirty="0"/>
              <a:t> to sort an array? I´m pretty sure you know some “algorithms” to sort arrays. This could be a set of algorithms. But, among these which one do you think is faster?</a:t>
            </a:r>
            <a:endParaRPr lang="en-US" baseline="0" dirty="0"/>
          </a:p>
          <a:p>
            <a:pPr lvl="0">
              <a:spcBef>
                <a:spcPts val="0"/>
              </a:spcBef>
              <a:buNone/>
            </a:pPr>
            <a:endParaRPr lang="en-US" baseline="0" dirty="0"/>
          </a:p>
          <a:p>
            <a:pPr lvl="0">
              <a:spcBef>
                <a:spcPts val="0"/>
              </a:spcBef>
              <a:buNone/>
            </a:pPr>
            <a:r>
              <a:rPr lang="en-US" baseline="0" dirty="0"/>
              <a:t>To better answer this question you should know more information, such as “what am I sorting?” “is it expensive to move?”… and many other questions, but, as a start…</a:t>
            </a:r>
            <a:endParaRPr lang="en" dirty="0"/>
          </a:p>
        </p:txBody>
      </p:sp>
    </p:spTree>
    <p:extLst>
      <p:ext uri="{BB962C8B-B14F-4D97-AF65-F5344CB8AC3E}">
        <p14:creationId xmlns:p14="http://schemas.microsoft.com/office/powerpoint/2010/main" val="56076062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Shape 14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1" name="Shape 14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dirty="0"/>
              <a:t>We could say</a:t>
            </a:r>
            <a:r>
              <a:rPr lang="en" baseline="0" dirty="0"/>
              <a:t> that </a:t>
            </a:r>
            <a:r>
              <a:rPr lang="en" dirty="0"/>
              <a:t>Quicksort is a good algorithm! It is O(nlogn), even though the worst case is O(n^2), it has a lesser number of comparisons than mergesort,</a:t>
            </a:r>
            <a:r>
              <a:rPr lang="en" baseline="0" dirty="0"/>
              <a:t> for instance, and it doesn´t have to use extra data, as it is an in-place sorting.</a:t>
            </a:r>
            <a:endParaRPr lang="en" dirty="0"/>
          </a:p>
          <a:p>
            <a:pPr lvl="0">
              <a:spcBef>
                <a:spcPts val="0"/>
              </a:spcBef>
              <a:buNone/>
            </a:pPr>
            <a:endParaRPr lang="en-US" dirty="0"/>
          </a:p>
          <a:p>
            <a:pPr lvl="0">
              <a:spcBef>
                <a:spcPts val="0"/>
              </a:spcBef>
              <a:buNone/>
            </a:pPr>
            <a:r>
              <a:rPr lang="en" dirty="0"/>
              <a:t>Fast</a:t>
            </a:r>
            <a:r>
              <a:rPr lang="en" baseline="0" dirty="0"/>
              <a:t> review: Quicksort is an algorithm were we get a pivot in the array, and put on the left all of the elements lesser than that element, and to the rate those greater or equal. And then we recurse on each side of the array, and we have a sorted array.</a:t>
            </a:r>
          </a:p>
          <a:p>
            <a:pPr lvl="0">
              <a:spcBef>
                <a:spcPts val="0"/>
              </a:spcBef>
              <a:buNone/>
            </a:pPr>
            <a:endParaRPr lang="en" baseline="0" dirty="0"/>
          </a:p>
          <a:p>
            <a:pPr lvl="0">
              <a:spcBef>
                <a:spcPts val="0"/>
              </a:spcBef>
              <a:buNone/>
            </a:pPr>
            <a:r>
              <a:rPr lang="en" baseline="0" dirty="0"/>
              <a:t>Once I had to optimize the server of a game, and, after some measurements I saw that the sorting was “slow”.</a:t>
            </a:r>
            <a:endParaRPr lang="en"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Shape 16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5" name="Shape 16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US" dirty="0"/>
              <a:t>What did I do?</a:t>
            </a:r>
          </a:p>
          <a:p>
            <a:pPr lvl="0">
              <a:spcBef>
                <a:spcPts val="0"/>
              </a:spcBef>
              <a:buNone/>
            </a:pPr>
            <a:endParaRPr lang="en-US" dirty="0"/>
          </a:p>
          <a:p>
            <a:pPr lvl="0">
              <a:spcBef>
                <a:spcPts val="0"/>
              </a:spcBef>
              <a:buNone/>
            </a:pPr>
            <a:r>
              <a:rPr lang="en-US" dirty="0"/>
              <a:t>I</a:t>
            </a:r>
            <a:r>
              <a:rPr lang="en-US" baseline="0" dirty="0"/>
              <a:t> just printed on the screen all of the values that were being sorted, and I saw that LOTS of them were repeated values. And quicksort, is not very efficient with repeated values, it can be O(n^2).</a:t>
            </a:r>
          </a:p>
          <a:p>
            <a:pPr lvl="0">
              <a:spcBef>
                <a:spcPts val="0"/>
              </a:spcBef>
              <a:buNone/>
            </a:pPr>
            <a:endParaRPr lang="en"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Shape 17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3" name="Shape 17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dirty="0"/>
              <a:t>So</a:t>
            </a:r>
            <a:r>
              <a:rPr lang="en" baseline="0" dirty="0"/>
              <a:t> after some research I modified the current implementation to make a 3wayquicksort. With can get something even better than O(nlogn)</a:t>
            </a:r>
            <a:endParaRPr lang="en"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Shape 19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1" name="Shape 19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dirty="0"/>
              <a:t>A</a:t>
            </a:r>
            <a:r>
              <a:rPr lang="en-US" dirty="0"/>
              <a:t>n</a:t>
            </a:r>
            <a:r>
              <a:rPr lang="en" dirty="0"/>
              <a:t>d now let’s focus</a:t>
            </a:r>
            <a:r>
              <a:rPr lang="en" baseline="0" dirty="0"/>
              <a:t> on some more practical examples of reducing the unnecessary work. This is C++ but it should be easy to understand for everybody.</a:t>
            </a:r>
          </a:p>
          <a:p>
            <a:pPr lvl="0">
              <a:spcBef>
                <a:spcPts val="0"/>
              </a:spcBef>
              <a:buNone/>
            </a:pPr>
            <a:endParaRPr lang="en" baseline="0" dirty="0"/>
          </a:p>
          <a:p>
            <a:pPr lvl="0">
              <a:spcBef>
                <a:spcPts val="0"/>
              </a:spcBef>
              <a:buNone/>
            </a:pPr>
            <a:r>
              <a:rPr lang="en" baseline="0" dirty="0"/>
              <a:t>How can we reduce the unnecessary work? We are just pushing values at the back of an array, and, every time we do that, we are allocating space for a new element of type X. But, we know how many elements we want to put inside. </a:t>
            </a:r>
          </a:p>
          <a:p>
            <a:pPr lvl="0">
              <a:spcBef>
                <a:spcPts val="0"/>
              </a:spcBef>
              <a:buNone/>
            </a:pPr>
            <a:endParaRPr lang="en" baseline="0" dirty="0"/>
          </a:p>
          <a:p>
            <a:pPr lvl="0">
              <a:spcBef>
                <a:spcPts val="0"/>
              </a:spcBef>
              <a:buNone/>
            </a:pPr>
            <a:r>
              <a:rPr lang="en" baseline="0" dirty="0"/>
              <a:t>An easy gain here, would be to allocate before hand how many elements we want to use. The code es even clearer at the right side.</a:t>
            </a:r>
            <a:endParaRPr lang="en"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Shape 21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2" name="Shape 21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dirty="0"/>
              <a:t>What are we doing here?</a:t>
            </a:r>
          </a:p>
          <a:p>
            <a:pPr lvl="0" rtl="0">
              <a:spcBef>
                <a:spcPts val="0"/>
              </a:spcBef>
              <a:buNone/>
            </a:pPr>
            <a:endParaRPr lang="en" dirty="0"/>
          </a:p>
          <a:p>
            <a:pPr lvl="0" rtl="0">
              <a:spcBef>
                <a:spcPts val="0"/>
              </a:spcBef>
              <a:buNone/>
            </a:pPr>
            <a:r>
              <a:rPr lang="en" dirty="0"/>
              <a:t>We</a:t>
            </a:r>
            <a:r>
              <a:rPr lang="en" baseline="0" dirty="0"/>
              <a:t> have a key, that is a string, and we have a cache of elements, that is a hash table that for every string will give us a pointer to an element. So, if that element exist, we get that element, and if it doesn´t we create a new one, and then we deliver it.</a:t>
            </a:r>
          </a:p>
          <a:p>
            <a:pPr lvl="0" rtl="0">
              <a:spcBef>
                <a:spcPts val="0"/>
              </a:spcBef>
              <a:buNone/>
            </a:pPr>
            <a:endParaRPr lang="en" baseline="0" dirty="0"/>
          </a:p>
          <a:p>
            <a:pPr lvl="0" rtl="0">
              <a:spcBef>
                <a:spcPts val="0"/>
              </a:spcBef>
              <a:buNone/>
            </a:pPr>
            <a:r>
              <a:rPr lang="en" baseline="0" dirty="0"/>
              <a:t>W</a:t>
            </a:r>
            <a:r>
              <a:rPr lang="en-US" baseline="0" dirty="0"/>
              <a:t>h</a:t>
            </a:r>
            <a:r>
              <a:rPr lang="en" baseline="0" dirty="0"/>
              <a:t>y is this slow? Any ideas?</a:t>
            </a:r>
          </a:p>
          <a:p>
            <a:pPr lvl="0" rtl="0">
              <a:spcBef>
                <a:spcPts val="0"/>
              </a:spcBef>
              <a:buNone/>
            </a:pPr>
            <a:endParaRPr lang="en" baseline="0" dirty="0"/>
          </a:p>
          <a:p>
            <a:pPr lvl="0" rtl="0">
              <a:spcBef>
                <a:spcPts val="0"/>
              </a:spcBef>
              <a:buNone/>
            </a:pPr>
            <a:r>
              <a:rPr lang="en" baseline="0" dirty="0"/>
              <a:t>We are reevaluating the same hash for the hash table. It´s a string, and it can be slow. A better way to do this would be:</a:t>
            </a:r>
          </a:p>
          <a:p>
            <a:pPr lvl="0" rtl="0">
              <a:spcBef>
                <a:spcPts val="0"/>
              </a:spcBef>
              <a:buNone/>
            </a:pPr>
            <a:endParaRPr lang="en" baseline="0" dirty="0"/>
          </a:p>
          <a:p>
            <a:pPr lvl="0" rtl="0">
              <a:spcBef>
                <a:spcPts val="0"/>
              </a:spcBef>
              <a:buNone/>
            </a:pPr>
            <a:r>
              <a:rPr lang="en" baseline="0" dirty="0"/>
              <a:t>Just get ONE element. If it´s valid, deliver it, if not, create it and then deliver it.</a:t>
            </a:r>
          </a:p>
          <a:p>
            <a:pPr lvl="0" rtl="0">
              <a:spcBef>
                <a:spcPts val="0"/>
              </a:spcBef>
              <a:buNone/>
            </a:pPr>
            <a:endParaRPr lang="en" baseline="0" dirty="0"/>
          </a:p>
          <a:p>
            <a:pPr lvl="0" rtl="0">
              <a:spcBef>
                <a:spcPts val="0"/>
              </a:spcBef>
              <a:buNone/>
            </a:pPr>
            <a:r>
              <a:rPr lang="en" baseline="0" dirty="0"/>
              <a:t>It´s clearer, we are only accesing ONCE to the hash table. It´s clearer and more efficient. We are doing less UNNECESSARY work.</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Shape 22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3" name="Shape 22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dirty="0"/>
              <a:t>So, we</a:t>
            </a:r>
            <a:r>
              <a:rPr lang="en" baseline="0" dirty="0"/>
              <a:t> are able to now how to do LESS work. But, that may not be enough.</a:t>
            </a:r>
            <a:r>
              <a:rPr lang="en" dirty="0"/>
              <a:t> </a:t>
            </a:r>
          </a:p>
          <a:p>
            <a:pPr lvl="0">
              <a:spcBef>
                <a:spcPts val="0"/>
              </a:spcBef>
              <a:buNone/>
            </a:pPr>
            <a:endParaRPr lang="en" dirty="0"/>
          </a:p>
          <a:p>
            <a:pPr lvl="0">
              <a:spcBef>
                <a:spcPts val="0"/>
              </a:spcBef>
              <a:buNone/>
            </a:pPr>
            <a:r>
              <a:rPr lang="en" dirty="0"/>
              <a:t>We can do little work, but</a:t>
            </a:r>
            <a:r>
              <a:rPr lang="en" baseline="0" dirty="0"/>
              <a:t> we can be very SLOW at doing it. That’s were performance and data structures get into play.</a:t>
            </a:r>
            <a:endParaRPr lang="en"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Shape 23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3" name="Shape 23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lang="en"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Shape 24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1" name="Shape 24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dirty="0"/>
              <a:t>Odiad las listas enlazadas. No hay nada que SOLO se pueda hacer con listas enlazadas (hablo de C++, pero os invito a “traducir” esto a vuestro a lenguaje, y ver si tiene sentido).</a:t>
            </a:r>
          </a:p>
          <a:p>
            <a:pPr lvl="0">
              <a:spcBef>
                <a:spcPts val="0"/>
              </a:spcBef>
              <a:buNone/>
            </a:pPr>
            <a:endParaRPr dirty="0"/>
          </a:p>
          <a:p>
            <a:pPr lvl="0">
              <a:spcBef>
                <a:spcPts val="0"/>
              </a:spcBef>
              <a:buNone/>
            </a:pPr>
            <a:endParaRPr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Shape 24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9" name="Shape 24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dirty="0"/>
              <a:t>Y aquí es donde tenemos que decir que AMAMOS los vectores (o array), principalmente por ser contiguos en memoria.</a:t>
            </a:r>
          </a:p>
          <a:p>
            <a:pPr lvl="0">
              <a:spcBef>
                <a:spcPts val="0"/>
              </a:spcBef>
              <a:buNone/>
            </a:pPr>
            <a:endParaRPr dirty="0"/>
          </a:p>
          <a:p>
            <a:pPr lvl="0">
              <a:spcBef>
                <a:spcPts val="0"/>
              </a:spcBef>
              <a:buNone/>
            </a:pPr>
            <a:r>
              <a:rPr lang="en" dirty="0"/>
              <a:t>Luego, otro tema a tener en cuenta es el de las tablas hash (o maps o sets). </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Shape 26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7" name="Shape 26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dirty="0"/>
              <a:t>This</a:t>
            </a:r>
            <a:r>
              <a:rPr lang="en" baseline="0" dirty="0"/>
              <a:t> may sound a bit silly, but, do you REALLY know the language that you are using?</a:t>
            </a:r>
          </a:p>
          <a:p>
            <a:pPr lvl="0">
              <a:spcBef>
                <a:spcPts val="0"/>
              </a:spcBef>
              <a:buNone/>
            </a:pPr>
            <a:r>
              <a:rPr lang="en" baseline="0" dirty="0"/>
              <a:t>Languages are just tools. </a:t>
            </a:r>
          </a:p>
          <a:p>
            <a:pPr lvl="0">
              <a:spcBef>
                <a:spcPts val="0"/>
              </a:spcBef>
              <a:buNone/>
            </a:pPr>
            <a:r>
              <a:rPr lang="en" baseline="0" dirty="0"/>
              <a:t>And maybe more important, do you know WHEN to use </a:t>
            </a:r>
            <a:r>
              <a:rPr lang="en-US" baseline="0" dirty="0"/>
              <a:t>on or another</a:t>
            </a:r>
            <a:r>
              <a:rPr lang="en" baseline="0" dirty="0"/>
              <a:t>? </a:t>
            </a:r>
          </a:p>
          <a:p>
            <a:pPr lvl="0">
              <a:spcBef>
                <a:spcPts val="0"/>
              </a:spcBef>
              <a:buNone/>
            </a:pPr>
            <a:r>
              <a:rPr lang="en" baseline="0" dirty="0"/>
              <a:t>Sometimes we choose the wrong tool to sort a problem. And hence we create more problems!</a:t>
            </a:r>
          </a:p>
          <a:p>
            <a:pPr lvl="0">
              <a:spcBef>
                <a:spcPts val="0"/>
              </a:spcBef>
              <a:buNone/>
            </a:pPr>
            <a:r>
              <a:rPr lang="en" baseline="0" dirty="0"/>
              <a:t>And it is not only about “do I know already how to use it?” but more “do I know which one to use?”. And if I don´t know that language… </a:t>
            </a:r>
          </a:p>
          <a:p>
            <a:pPr lvl="0">
              <a:spcBef>
                <a:spcPts val="0"/>
              </a:spcBef>
              <a:buNone/>
            </a:pPr>
            <a:r>
              <a:rPr lang="en" baseline="0" dirty="0"/>
              <a:t>It does harm nobody to  learn more tools.</a:t>
            </a:r>
          </a:p>
          <a:p>
            <a:pPr lvl="0">
              <a:spcBef>
                <a:spcPts val="0"/>
              </a:spcBef>
              <a:buNone/>
            </a:pPr>
            <a:endParaRPr lang="en" baseline="0" dirty="0"/>
          </a:p>
          <a:p>
            <a:pPr lvl="0">
              <a:spcBef>
                <a:spcPts val="0"/>
              </a:spcBef>
              <a:buNone/>
            </a:pPr>
            <a:r>
              <a:rPr lang="en" dirty="0"/>
              <a:t>Then</a:t>
            </a:r>
            <a:r>
              <a:rPr lang="en" baseline="0" dirty="0"/>
              <a:t> we have to know why are we writing code, usually, for a compiler, or a virtual machine, or some component in the machine that will “run” our program. Do we know how does it work? Do we know what we can do with it?</a:t>
            </a:r>
          </a:p>
          <a:p>
            <a:pPr lvl="0">
              <a:spcBef>
                <a:spcPts val="0"/>
              </a:spcBef>
              <a:buNone/>
            </a:pPr>
            <a:r>
              <a:rPr lang="en" baseline="0" dirty="0"/>
              <a:t>A</a:t>
            </a:r>
            <a:r>
              <a:rPr lang="en-US" baseline="0" dirty="0"/>
              <a:t>n</a:t>
            </a:r>
            <a:r>
              <a:rPr lang="en" baseline="0" dirty="0"/>
              <a:t>d also… avoid trying to help it. The compiler is usually smarter than you</a:t>
            </a:r>
            <a:r>
              <a:rPr lang="en-US" baseline="0" dirty="0"/>
              <a:t>.</a:t>
            </a:r>
            <a:endParaRPr lang="en" dirty="0"/>
          </a:p>
          <a:p>
            <a:pPr lvl="0">
              <a:spcBef>
                <a:spcPts val="0"/>
              </a:spcBef>
              <a:buNone/>
            </a:pPr>
            <a:endParaRPr lang="en-US" dirty="0"/>
          </a:p>
          <a:p>
            <a:pPr lvl="0">
              <a:spcBef>
                <a:spcPts val="0"/>
              </a:spcBef>
              <a:buNone/>
            </a:pPr>
            <a:r>
              <a:rPr lang="en-US" dirty="0"/>
              <a:t>And then, extra thing. We write</a:t>
            </a:r>
            <a:r>
              <a:rPr lang="en-US" baseline="0" dirty="0"/>
              <a:t> our code not only for the compiler. We write it as well for our colleges, and for the “future me”. Sometimes I forget where do I leave the keys when I get home, I don´t expect to know exactly why did I wrote that line of code. </a:t>
            </a: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
        <p:cNvGrpSpPr/>
        <p:nvPr/>
      </p:nvGrpSpPr>
      <p:grpSpPr>
        <a:xfrm>
          <a:off x="0" y="0"/>
          <a:ext cx="0" cy="0"/>
          <a:chOff x="0" y="0"/>
          <a:chExt cx="0" cy="0"/>
        </a:xfrm>
      </p:grpSpPr>
      <p:sp>
        <p:nvSpPr>
          <p:cNvPr id="458" name="Shape 45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59" name="Shape 45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Shape 4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70" name="Shape 47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9"/>
        <p:cNvGrpSpPr/>
        <p:nvPr/>
      </p:nvGrpSpPr>
      <p:grpSpPr>
        <a:xfrm>
          <a:off x="0" y="0"/>
          <a:ext cx="0" cy="0"/>
          <a:chOff x="0" y="0"/>
          <a:chExt cx="0" cy="0"/>
        </a:xfrm>
      </p:grpSpPr>
      <p:sp>
        <p:nvSpPr>
          <p:cNvPr id="480" name="Shape 48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81" name="Shape 48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dirty="0"/>
              <a:t>Movemos el bounds fuera del struct, y hacemos dos vectores (arrays) con los datos que necesitamos</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Shape 49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93" name="Shape 49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dirty="0"/>
              <a:t>60% más eficiente</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Shape 25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7" name="Shape 25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Resumiendo los dos puntos anteriores, Eficiencia mediante Algoritmos y Rendimiento con estructuras de datos.</a:t>
            </a:r>
          </a:p>
          <a:p>
            <a:pPr lvl="0">
              <a:spcBef>
                <a:spcPts val="0"/>
              </a:spcBef>
              <a:buNone/>
            </a:pPr>
            <a:r>
              <a:rPr lang="en"/>
              <a:t>No hagais más del trabajo necesario, tened en cuenta el caso concreto que estáis trabajando, resolved un unico problema, y tened en cuenta los datos en vuestro ordenador. Más sobre esto más adelante.</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8"/>
        <p:cNvGrpSpPr/>
        <p:nvPr/>
      </p:nvGrpSpPr>
      <p:grpSpPr>
        <a:xfrm>
          <a:off x="0" y="0"/>
          <a:ext cx="0" cy="0"/>
          <a:chOff x="0" y="0"/>
          <a:chExt cx="0" cy="0"/>
        </a:xfrm>
      </p:grpSpPr>
      <p:sp>
        <p:nvSpPr>
          <p:cNvPr id="529" name="Shape 52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30" name="Shape 53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US" dirty="0"/>
              <a:t>I hope that so far we all agree that taking into account these aspects can improve the way we develop solutions,</a:t>
            </a:r>
            <a:r>
              <a:rPr lang="en-US" baseline="0" dirty="0"/>
              <a:t> applications and even the way that we think algorithms as a whole.</a:t>
            </a:r>
          </a:p>
          <a:p>
            <a:pPr lvl="0">
              <a:spcBef>
                <a:spcPts val="0"/>
              </a:spcBef>
              <a:buNone/>
            </a:pPr>
            <a:endParaRPr lang="en-US" baseline="0" dirty="0"/>
          </a:p>
          <a:p>
            <a:pPr lvl="0">
              <a:spcBef>
                <a:spcPts val="0"/>
              </a:spcBef>
              <a:buNone/>
            </a:pPr>
            <a:r>
              <a:rPr lang="en-US" baseline="0" dirty="0"/>
              <a:t>But now let’s go to the final point, that, I would say, it is the most important one.</a:t>
            </a:r>
            <a:endParaRPr lang="en-US" dirty="0"/>
          </a:p>
          <a:p>
            <a:pPr lvl="0">
              <a:spcBef>
                <a:spcPts val="0"/>
              </a:spcBef>
              <a:buNone/>
            </a:pPr>
            <a:endParaRPr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Shape 5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04" name="Shape 50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en-US" dirty="0"/>
              <a:t>Get</a:t>
            </a:r>
            <a:r>
              <a:rPr lang="en-US" baseline="0" dirty="0"/>
              <a:t> to know the problem that you have to solve. This one has a few aspects into it. Try to understand what is really the problem that you are meant to solve. Sometimes we try to solve other problems, or, in the way of solving a problem, we create a few more problems in other side.</a:t>
            </a:r>
          </a:p>
          <a:p>
            <a:pPr lvl="0">
              <a:spcBef>
                <a:spcPts val="0"/>
              </a:spcBef>
              <a:buNone/>
            </a:pPr>
            <a:endParaRPr lang="en-US" baseline="0" dirty="0"/>
          </a:p>
          <a:p>
            <a:pPr lvl="0">
              <a:spcBef>
                <a:spcPts val="0"/>
              </a:spcBef>
              <a:buNone/>
            </a:pPr>
            <a:r>
              <a:rPr lang="en-US" baseline="0" dirty="0"/>
              <a:t>In that aspect, I’d suggest training your common sense. Here there is the joke between what is the difference between KOWNLEDGE and WISDOM. </a:t>
            </a:r>
          </a:p>
          <a:p>
            <a:pPr lvl="0">
              <a:spcBef>
                <a:spcPts val="0"/>
              </a:spcBef>
              <a:buNone/>
            </a:pPr>
            <a:r>
              <a:rPr lang="en-US" baseline="0" dirty="0"/>
              <a:t>Knowledge is to know that a tomato is a fruit.</a:t>
            </a:r>
          </a:p>
          <a:p>
            <a:pPr lvl="0">
              <a:spcBef>
                <a:spcPts val="0"/>
              </a:spcBef>
              <a:buNone/>
            </a:pPr>
            <a:r>
              <a:rPr lang="en-US" baseline="0" dirty="0"/>
              <a:t>Wisdom is not to put tomato in a fruit salad.</a:t>
            </a:r>
          </a:p>
          <a:p>
            <a:pPr lvl="0">
              <a:spcBef>
                <a:spcPts val="0"/>
              </a:spcBef>
              <a:buNone/>
            </a:pPr>
            <a:endParaRPr lang="en-US" baseline="0" dirty="0"/>
          </a:p>
          <a:p>
            <a:pPr lvl="0">
              <a:spcBef>
                <a:spcPts val="0"/>
              </a:spcBef>
              <a:buNone/>
            </a:pPr>
            <a:r>
              <a:rPr lang="en-US" baseline="0" dirty="0"/>
              <a:t>And this apply to what we’ve seen today, it is VERY important to know all of these things we’ve discussed about, but more important is to get the wisdom as to when pay attention to one or the other.</a:t>
            </a:r>
            <a:endParaRPr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0"/>
        <p:cNvGrpSpPr/>
        <p:nvPr/>
      </p:nvGrpSpPr>
      <p:grpSpPr>
        <a:xfrm>
          <a:off x="0" y="0"/>
          <a:ext cx="0" cy="0"/>
          <a:chOff x="0" y="0"/>
          <a:chExt cx="0" cy="0"/>
        </a:xfrm>
      </p:grpSpPr>
      <p:sp>
        <p:nvSpPr>
          <p:cNvPr id="511" name="Shape 51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12" name="Shape 51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US" dirty="0"/>
              <a:t>Then</a:t>
            </a:r>
            <a:r>
              <a:rPr lang="en-US" baseline="0" dirty="0"/>
              <a:t> is the aspect of don’t pre-optimize (as Donald Knuth use to say, pre-optimization is the root to all performance evils). </a:t>
            </a:r>
          </a:p>
          <a:p>
            <a:pPr lvl="0">
              <a:spcBef>
                <a:spcPts val="0"/>
              </a:spcBef>
              <a:buNone/>
            </a:pPr>
            <a:br>
              <a:rPr lang="en-US" baseline="0" dirty="0"/>
            </a:br>
            <a:r>
              <a:rPr lang="en-US" baseline="0" dirty="0"/>
              <a:t>Nevertheless there is an even more important aspect for this… If you want to make something “go faster”, don’t try and use magic wands to solve the problem. </a:t>
            </a:r>
          </a:p>
          <a:p>
            <a:pPr lvl="0">
              <a:spcBef>
                <a:spcPts val="0"/>
              </a:spcBef>
              <a:buNone/>
            </a:pPr>
            <a:r>
              <a:rPr lang="en-US" baseline="0" dirty="0"/>
              <a:t>Take measurements. Try to understand how the data is behaving. Try to understand what is happening in your given system, is it CPU bounded? Is it memory bounded?</a:t>
            </a:r>
          </a:p>
          <a:p>
            <a:pPr lvl="0">
              <a:spcBef>
                <a:spcPts val="0"/>
              </a:spcBef>
              <a:buNone/>
            </a:pPr>
            <a:endParaRPr lang="en-US" baseline="0" dirty="0"/>
          </a:p>
          <a:p>
            <a:pPr lvl="0">
              <a:spcBef>
                <a:spcPts val="0"/>
              </a:spcBef>
              <a:buNone/>
            </a:pPr>
            <a:r>
              <a:rPr lang="en-US" baseline="0" dirty="0"/>
              <a:t>And lastly apply the 20/80 rule. 20 percent of the code is executed 80 percent of the time. Optimize that 20 percent and you’ll solve your problem.</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9"/>
        <p:cNvGrpSpPr/>
        <p:nvPr/>
      </p:nvGrpSpPr>
      <p:grpSpPr>
        <a:xfrm>
          <a:off x="0" y="0"/>
          <a:ext cx="0" cy="0"/>
          <a:chOff x="0" y="0"/>
          <a:chExt cx="0" cy="0"/>
        </a:xfrm>
      </p:grpSpPr>
      <p:sp>
        <p:nvSpPr>
          <p:cNvPr id="520" name="Shape 52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1" name="Shape 52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US" dirty="0"/>
              <a:t>And last</a:t>
            </a:r>
            <a:r>
              <a:rPr lang="en-US" baseline="0" dirty="0"/>
              <a:t> but not least, don’t assume you know already how to do things. Don’t be afraid of trying to learn more. Get involved. Ask. Try new things. Learn new things.</a:t>
            </a:r>
          </a:p>
          <a:p>
            <a:pPr lvl="0">
              <a:spcBef>
                <a:spcPts val="0"/>
              </a:spcBef>
              <a:buNone/>
            </a:pPr>
            <a:endParaRPr lang="en-US" baseline="0"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8"/>
        <p:cNvGrpSpPr/>
        <p:nvPr/>
      </p:nvGrpSpPr>
      <p:grpSpPr>
        <a:xfrm>
          <a:off x="0" y="0"/>
          <a:ext cx="0" cy="0"/>
          <a:chOff x="0" y="0"/>
          <a:chExt cx="0" cy="0"/>
        </a:xfrm>
      </p:grpSpPr>
      <p:sp>
        <p:nvSpPr>
          <p:cNvPr id="529" name="Shape 52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30" name="Shape 53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US" dirty="0"/>
              <a:t>So I think this could b</a:t>
            </a:r>
            <a:r>
              <a:rPr lang="en-US" baseline="0" dirty="0"/>
              <a:t>e a good summary of what I consider important to know how to reduce CPU usage.</a:t>
            </a:r>
            <a:endParaRPr dirty="0"/>
          </a:p>
        </p:txBody>
      </p:sp>
    </p:spTree>
    <p:extLst>
      <p:ext uri="{BB962C8B-B14F-4D97-AF65-F5344CB8AC3E}">
        <p14:creationId xmlns:p14="http://schemas.microsoft.com/office/powerpoint/2010/main" val="34024907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Shape 33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35" name="Shape 33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US" dirty="0"/>
              <a:t>Well. We know our</a:t>
            </a:r>
            <a:r>
              <a:rPr lang="en-US" baseline="0" dirty="0"/>
              <a:t> tools. Now we need to know where this code is going to be “run”. </a:t>
            </a:r>
          </a:p>
          <a:p>
            <a:pPr lvl="0">
              <a:spcBef>
                <a:spcPts val="0"/>
              </a:spcBef>
              <a:buNone/>
            </a:pPr>
            <a:r>
              <a:rPr lang="en-US" dirty="0"/>
              <a:t>This</a:t>
            </a:r>
            <a:r>
              <a:rPr lang="en-US" baseline="0" dirty="0"/>
              <a:t> is a quote from one professor I met in London, he used to be a compiler expert for Sony and </a:t>
            </a:r>
            <a:r>
              <a:rPr lang="en-US" baseline="0" dirty="0" err="1"/>
              <a:t>Playstation</a:t>
            </a:r>
            <a:r>
              <a:rPr lang="en-US" baseline="0" dirty="0"/>
              <a:t>. </a:t>
            </a:r>
            <a:endParaRPr lang="en-US" dirty="0"/>
          </a:p>
          <a:p>
            <a:pPr lvl="0">
              <a:spcBef>
                <a:spcPts val="0"/>
              </a:spcBef>
              <a:buNone/>
            </a:pPr>
            <a:endParaRPr lang="en-US" baseline="0" dirty="0"/>
          </a:p>
          <a:p>
            <a:pPr lvl="0">
              <a:spcBef>
                <a:spcPts val="0"/>
              </a:spcBef>
              <a:buNone/>
            </a:pPr>
            <a:r>
              <a:rPr lang="en-US" baseline="0" dirty="0"/>
              <a:t>Now I will oversimplify a bit, but, don´t forget that a CPU is something like this. Is just a pipeline, were you will have different stages where every instruction is going to be executed. It may even need some data, that has to go there.</a:t>
            </a:r>
          </a:p>
          <a:p>
            <a:pPr lvl="0">
              <a:spcBef>
                <a:spcPts val="0"/>
              </a:spcBef>
              <a:buNone/>
            </a:pPr>
            <a:r>
              <a:rPr lang="en-US" baseline="0" dirty="0"/>
              <a:t>The CPU is very good at anticipating what is going to be the next instruction, so it’s good not to try and help it, but, don´t sabotage it neither!</a:t>
            </a: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p:cNvGrpSpPr/>
        <p:nvPr/>
      </p:nvGrpSpPr>
      <p:grpSpPr>
        <a:xfrm>
          <a:off x="0" y="0"/>
          <a:ext cx="0" cy="0"/>
          <a:chOff x="0" y="0"/>
          <a:chExt cx="0" cy="0"/>
        </a:xfrm>
      </p:grpSpPr>
      <p:sp>
        <p:nvSpPr>
          <p:cNvPr id="537" name="Shape 53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38" name="Shape 53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Shape 34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44" name="Shape 34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US" dirty="0"/>
              <a:t>Then, you may think, my</a:t>
            </a:r>
            <a:r>
              <a:rPr lang="en-US" baseline="0" dirty="0"/>
              <a:t> program is slow. It is slow because I´m tricking my CPU, so… lets put hundreds of those! (Like a GPU).</a:t>
            </a:r>
          </a:p>
          <a:p>
            <a:pPr lvl="0">
              <a:spcBef>
                <a:spcPts val="0"/>
              </a:spcBef>
              <a:buNone/>
            </a:pPr>
            <a:endParaRPr lang="en-US" baseline="0" dirty="0"/>
          </a:p>
          <a:p>
            <a:pPr lvl="0">
              <a:spcBef>
                <a:spcPts val="0"/>
              </a:spcBef>
              <a:buNone/>
            </a:pPr>
            <a:r>
              <a:rPr lang="en" dirty="0"/>
              <a:t>You</a:t>
            </a:r>
            <a:r>
              <a:rPr lang="en" baseline="0" dirty="0"/>
              <a:t> could expect some behaviour like this…</a:t>
            </a:r>
            <a:endParaRPr lang="en"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Shape 35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53" name="Shape 35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dirty="0"/>
              <a:t>But usually it</a:t>
            </a:r>
            <a:r>
              <a:rPr lang="en" baseline="0" dirty="0"/>
              <a:t> is something like this. Y</a:t>
            </a:r>
            <a:r>
              <a:rPr lang="en-US" baseline="0" dirty="0"/>
              <a:t>o</a:t>
            </a:r>
            <a:r>
              <a:rPr lang="en" baseline="0" dirty="0"/>
              <a:t>u throw threads and cores to your problem, and you don´t get an improvement, actually, some times you may even make it slower. </a:t>
            </a:r>
          </a:p>
          <a:p>
            <a:pPr lvl="0" rtl="0">
              <a:spcBef>
                <a:spcPts val="0"/>
              </a:spcBef>
              <a:buNone/>
            </a:pPr>
            <a:endParaRPr lang="en" baseline="0" dirty="0"/>
          </a:p>
          <a:p>
            <a:pPr lvl="0" rtl="0">
              <a:spcBef>
                <a:spcPts val="0"/>
              </a:spcBef>
              <a:buNone/>
            </a:pPr>
            <a:r>
              <a:rPr lang="en" baseline="0" dirty="0"/>
              <a:t>There are some elements as shared data, or shared pipelines, that can affect our performance, actually…</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Shape 37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73" name="Shape 37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US" dirty="0"/>
              <a:t>The CPUS are fast. </a:t>
            </a: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Shape 38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3" name="Shape 38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US" dirty="0"/>
              <a:t>TOO FAST.</a:t>
            </a:r>
          </a:p>
          <a:p>
            <a:pPr lvl="0">
              <a:spcBef>
                <a:spcPts val="0"/>
              </a:spcBef>
              <a:buNone/>
            </a:pPr>
            <a:endParaRPr lang="en-US" dirty="0"/>
          </a:p>
          <a:p>
            <a:pPr lvl="0">
              <a:spcBef>
                <a:spcPts val="0"/>
              </a:spcBef>
              <a:buNone/>
            </a:pPr>
            <a:r>
              <a:rPr lang="en-US" dirty="0"/>
              <a:t>The</a:t>
            </a:r>
            <a:r>
              <a:rPr lang="en-US" baseline="0" dirty="0"/>
              <a:t> CPU will always be waiting for data. So, if you share some data from any of you cores, you are effectively making your CPU slower! </a:t>
            </a: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Shape 39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3" name="Shape 39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US" dirty="0"/>
              <a:t>And there is not a single bullet</a:t>
            </a:r>
            <a:r>
              <a:rPr lang="en-US" baseline="0" dirty="0"/>
              <a:t> to sort out all the problems of the CPU. Some hints may be that aliasing can be bad (sometimes you name a same variable with different names, aka pointers to the address), the CPU then must re-fetch the data, just in case it was changed in other thread. Conditionals can be very bad, as, in case that are bad predicted, you may waste calculations in your pipeline. Virtualization is nothing more than an alias, so extreme polymorphism can be even damaging to extremely critical pieces of the code…</a:t>
            </a:r>
          </a:p>
          <a:p>
            <a:pPr lvl="0">
              <a:spcBef>
                <a:spcPts val="0"/>
              </a:spcBef>
              <a:buNone/>
            </a:pPr>
            <a:endParaRPr lang="en-US" baseline="0" dirty="0"/>
          </a:p>
          <a:p>
            <a:pPr lvl="0">
              <a:spcBef>
                <a:spcPts val="0"/>
              </a:spcBef>
              <a:buNone/>
            </a:pPr>
            <a:r>
              <a:rPr lang="en-US" baseline="0" dirty="0"/>
              <a:t>But, the most important thing of this slide is: CPUS are fast and are waiting for data. And think about the CPU like a clever pipeline of instructions. Compilers are good at translating your code to something nice for the </a:t>
            </a:r>
            <a:r>
              <a:rPr lang="en-US" baseline="0" dirty="0" err="1"/>
              <a:t>cpu</a:t>
            </a:r>
            <a:r>
              <a:rPr lang="en-US" baseline="0" dirty="0"/>
              <a:t> (and that’s why sometimes virtual machines can perform better than compiled code).</a:t>
            </a:r>
          </a:p>
          <a:p>
            <a:pPr lvl="0">
              <a:spcBef>
                <a:spcPts val="0"/>
              </a:spcBef>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9"/>
        <p:cNvGrpSpPr/>
        <p:nvPr/>
      </p:nvGrpSpPr>
      <p:grpSpPr>
        <a:xfrm>
          <a:off x="0" y="0"/>
          <a:ext cx="0" cy="0"/>
          <a:chOff x="0" y="0"/>
          <a:chExt cx="0" cy="0"/>
        </a:xfrm>
      </p:grpSpPr>
      <p:sp>
        <p:nvSpPr>
          <p:cNvPr id="10" name="Shape 10"/>
          <p:cNvSpPr txBox="1">
            <a:spLocks noGrp="1"/>
          </p:cNvSpPr>
          <p:nvPr>
            <p:ph type="ctrTitle"/>
          </p:nvPr>
        </p:nvSpPr>
        <p:spPr>
          <a:xfrm>
            <a:off x="311708" y="744575"/>
            <a:ext cx="8520599" cy="2052599"/>
          </a:xfrm>
          <a:prstGeom prst="rect">
            <a:avLst/>
          </a:prstGeom>
        </p:spPr>
        <p:txBody>
          <a:bodyPr lIns="91425" tIns="91425" rIns="91425" bIns="91425" anchor="b" anchorCtr="0"/>
          <a:lstStyle>
            <a:lvl1pPr lvl="0" algn="ctr">
              <a:spcBef>
                <a:spcPts val="0"/>
              </a:spcBef>
              <a:buSzPct val="100000"/>
              <a:defRPr sz="5200"/>
            </a:lvl1pPr>
            <a:lvl2pPr lvl="1" algn="ctr">
              <a:spcBef>
                <a:spcPts val="0"/>
              </a:spcBef>
              <a:buSzPct val="100000"/>
              <a:defRPr sz="5200"/>
            </a:lvl2pPr>
            <a:lvl3pPr lvl="2" algn="ctr">
              <a:spcBef>
                <a:spcPts val="0"/>
              </a:spcBef>
              <a:buSzPct val="100000"/>
              <a:defRPr sz="5200"/>
            </a:lvl3pPr>
            <a:lvl4pPr lvl="3" algn="ctr">
              <a:spcBef>
                <a:spcPts val="0"/>
              </a:spcBef>
              <a:buSzPct val="100000"/>
              <a:defRPr sz="5200"/>
            </a:lvl4pPr>
            <a:lvl5pPr lvl="4" algn="ctr">
              <a:spcBef>
                <a:spcPts val="0"/>
              </a:spcBef>
              <a:buSzPct val="100000"/>
              <a:defRPr sz="5200"/>
            </a:lvl5pPr>
            <a:lvl6pPr lvl="5" algn="ctr">
              <a:spcBef>
                <a:spcPts val="0"/>
              </a:spcBef>
              <a:buSzPct val="100000"/>
              <a:defRPr sz="5200"/>
            </a:lvl6pPr>
            <a:lvl7pPr lvl="6" algn="ctr">
              <a:spcBef>
                <a:spcPts val="0"/>
              </a:spcBef>
              <a:buSzPct val="100000"/>
              <a:defRPr sz="5200"/>
            </a:lvl7pPr>
            <a:lvl8pPr lvl="7" algn="ctr">
              <a:spcBef>
                <a:spcPts val="0"/>
              </a:spcBef>
              <a:buSzPct val="100000"/>
              <a:defRPr sz="5200"/>
            </a:lvl8pPr>
            <a:lvl9pPr lvl="8" algn="ctr">
              <a:spcBef>
                <a:spcPts val="0"/>
              </a:spcBef>
              <a:buSzPct val="100000"/>
              <a:defRPr sz="5200"/>
            </a:lvl9pPr>
          </a:lstStyle>
          <a:p>
            <a:endParaRPr/>
          </a:p>
        </p:txBody>
      </p:sp>
      <p:sp>
        <p:nvSpPr>
          <p:cNvPr id="11" name="Shape 11"/>
          <p:cNvSpPr txBox="1">
            <a:spLocks noGrp="1"/>
          </p:cNvSpPr>
          <p:nvPr>
            <p:ph type="subTitle" idx="1"/>
          </p:nvPr>
        </p:nvSpPr>
        <p:spPr>
          <a:xfrm>
            <a:off x="311700" y="2834125"/>
            <a:ext cx="8520599" cy="792600"/>
          </a:xfrm>
          <a:prstGeom prst="rect">
            <a:avLst/>
          </a:prstGeom>
        </p:spPr>
        <p:txBody>
          <a:bodyPr lIns="91425" tIns="91425" rIns="91425" bIns="91425" anchor="t" anchorCtr="0"/>
          <a:lstStyle>
            <a:lvl1pPr lvl="0" algn="ctr">
              <a:lnSpc>
                <a:spcPct val="100000"/>
              </a:lnSpc>
              <a:spcBef>
                <a:spcPts val="0"/>
              </a:spcBef>
              <a:spcAft>
                <a:spcPts val="0"/>
              </a:spcAft>
              <a:buSzPct val="100000"/>
              <a:buNone/>
              <a:defRPr sz="2800"/>
            </a:lvl1pPr>
            <a:lvl2pPr lvl="1" algn="ctr">
              <a:lnSpc>
                <a:spcPct val="100000"/>
              </a:lnSpc>
              <a:spcBef>
                <a:spcPts val="0"/>
              </a:spcBef>
              <a:spcAft>
                <a:spcPts val="0"/>
              </a:spcAft>
              <a:buSzPct val="100000"/>
              <a:buNone/>
              <a:defRPr sz="2800"/>
            </a:lvl2pPr>
            <a:lvl3pPr lvl="2" algn="ctr">
              <a:lnSpc>
                <a:spcPct val="100000"/>
              </a:lnSpc>
              <a:spcBef>
                <a:spcPts val="0"/>
              </a:spcBef>
              <a:spcAft>
                <a:spcPts val="0"/>
              </a:spcAft>
              <a:buSzPct val="100000"/>
              <a:buNone/>
              <a:defRPr sz="2800"/>
            </a:lvl3pPr>
            <a:lvl4pPr lvl="3" algn="ctr">
              <a:lnSpc>
                <a:spcPct val="100000"/>
              </a:lnSpc>
              <a:spcBef>
                <a:spcPts val="0"/>
              </a:spcBef>
              <a:spcAft>
                <a:spcPts val="0"/>
              </a:spcAft>
              <a:buSzPct val="100000"/>
              <a:buNone/>
              <a:defRPr sz="2800"/>
            </a:lvl4pPr>
            <a:lvl5pPr lvl="4" algn="ctr">
              <a:lnSpc>
                <a:spcPct val="100000"/>
              </a:lnSpc>
              <a:spcBef>
                <a:spcPts val="0"/>
              </a:spcBef>
              <a:spcAft>
                <a:spcPts val="0"/>
              </a:spcAft>
              <a:buSzPct val="100000"/>
              <a:buNone/>
              <a:defRPr sz="2800"/>
            </a:lvl5pPr>
            <a:lvl6pPr lvl="5" algn="ctr">
              <a:lnSpc>
                <a:spcPct val="100000"/>
              </a:lnSpc>
              <a:spcBef>
                <a:spcPts val="0"/>
              </a:spcBef>
              <a:spcAft>
                <a:spcPts val="0"/>
              </a:spcAft>
              <a:buSzPct val="100000"/>
              <a:buNone/>
              <a:defRPr sz="2800"/>
            </a:lvl6pPr>
            <a:lvl7pPr lvl="6" algn="ctr">
              <a:lnSpc>
                <a:spcPct val="100000"/>
              </a:lnSpc>
              <a:spcBef>
                <a:spcPts val="0"/>
              </a:spcBef>
              <a:spcAft>
                <a:spcPts val="0"/>
              </a:spcAft>
              <a:buSzPct val="100000"/>
              <a:buNone/>
              <a:defRPr sz="2800"/>
            </a:lvl7pPr>
            <a:lvl8pPr lvl="7" algn="ctr">
              <a:lnSpc>
                <a:spcPct val="100000"/>
              </a:lnSpc>
              <a:spcBef>
                <a:spcPts val="0"/>
              </a:spcBef>
              <a:spcAft>
                <a:spcPts val="0"/>
              </a:spcAft>
              <a:buSzPct val="100000"/>
              <a:buNone/>
              <a:defRPr sz="2800"/>
            </a:lvl8pPr>
            <a:lvl9pPr lvl="8" algn="ctr">
              <a:lnSpc>
                <a:spcPct val="100000"/>
              </a:lnSpc>
              <a:spcBef>
                <a:spcPts val="0"/>
              </a:spcBef>
              <a:spcAft>
                <a:spcPts val="0"/>
              </a:spcAft>
              <a:buSzPct val="100000"/>
              <a:buNone/>
              <a:defRPr sz="2800"/>
            </a:lvl9pPr>
          </a:lstStyle>
          <a:p>
            <a:endParaRPr/>
          </a:p>
        </p:txBody>
      </p:sp>
      <p:sp>
        <p:nvSpPr>
          <p:cNvPr id="12" name="Shape 12"/>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Big number">
    <p:spTree>
      <p:nvGrpSpPr>
        <p:cNvPr id="1" name="Shape 44"/>
        <p:cNvGrpSpPr/>
        <p:nvPr/>
      </p:nvGrpSpPr>
      <p:grpSpPr>
        <a:xfrm>
          <a:off x="0" y="0"/>
          <a:ext cx="0" cy="0"/>
          <a:chOff x="0" y="0"/>
          <a:chExt cx="0" cy="0"/>
        </a:xfrm>
      </p:grpSpPr>
      <p:sp>
        <p:nvSpPr>
          <p:cNvPr id="45" name="Shape 45"/>
          <p:cNvSpPr txBox="1">
            <a:spLocks noGrp="1"/>
          </p:cNvSpPr>
          <p:nvPr>
            <p:ph type="title"/>
          </p:nvPr>
        </p:nvSpPr>
        <p:spPr>
          <a:xfrm>
            <a:off x="311700" y="1106125"/>
            <a:ext cx="8520599" cy="1963500"/>
          </a:xfrm>
          <a:prstGeom prst="rect">
            <a:avLst/>
          </a:prstGeom>
        </p:spPr>
        <p:txBody>
          <a:bodyPr lIns="91425" tIns="91425" rIns="91425" bIns="91425" anchor="b" anchorCtr="0"/>
          <a:lstStyle>
            <a:lvl1pPr lvl="0" algn="ctr">
              <a:spcBef>
                <a:spcPts val="0"/>
              </a:spcBef>
              <a:buSzPct val="100000"/>
              <a:defRPr sz="12000"/>
            </a:lvl1pPr>
            <a:lvl2pPr lvl="1" algn="ctr">
              <a:spcBef>
                <a:spcPts val="0"/>
              </a:spcBef>
              <a:buSzPct val="100000"/>
              <a:defRPr sz="12000"/>
            </a:lvl2pPr>
            <a:lvl3pPr lvl="2" algn="ctr">
              <a:spcBef>
                <a:spcPts val="0"/>
              </a:spcBef>
              <a:buSzPct val="100000"/>
              <a:defRPr sz="12000"/>
            </a:lvl3pPr>
            <a:lvl4pPr lvl="3" algn="ctr">
              <a:spcBef>
                <a:spcPts val="0"/>
              </a:spcBef>
              <a:buSzPct val="100000"/>
              <a:defRPr sz="12000"/>
            </a:lvl4pPr>
            <a:lvl5pPr lvl="4" algn="ctr">
              <a:spcBef>
                <a:spcPts val="0"/>
              </a:spcBef>
              <a:buSzPct val="100000"/>
              <a:defRPr sz="12000"/>
            </a:lvl5pPr>
            <a:lvl6pPr lvl="5" algn="ctr">
              <a:spcBef>
                <a:spcPts val="0"/>
              </a:spcBef>
              <a:buSzPct val="100000"/>
              <a:defRPr sz="12000"/>
            </a:lvl6pPr>
            <a:lvl7pPr lvl="6" algn="ctr">
              <a:spcBef>
                <a:spcPts val="0"/>
              </a:spcBef>
              <a:buSzPct val="100000"/>
              <a:defRPr sz="12000"/>
            </a:lvl7pPr>
            <a:lvl8pPr lvl="7" algn="ctr">
              <a:spcBef>
                <a:spcPts val="0"/>
              </a:spcBef>
              <a:buSzPct val="100000"/>
              <a:defRPr sz="12000"/>
            </a:lvl8pPr>
            <a:lvl9pPr lvl="8" algn="ctr">
              <a:spcBef>
                <a:spcPts val="0"/>
              </a:spcBef>
              <a:buSzPct val="100000"/>
              <a:defRPr sz="12000"/>
            </a:lvl9pPr>
          </a:lstStyle>
          <a:p>
            <a:endParaRPr/>
          </a:p>
        </p:txBody>
      </p:sp>
      <p:sp>
        <p:nvSpPr>
          <p:cNvPr id="46" name="Shape 46"/>
          <p:cNvSpPr txBox="1">
            <a:spLocks noGrp="1"/>
          </p:cNvSpPr>
          <p:nvPr>
            <p:ph type="body" idx="1"/>
          </p:nvPr>
        </p:nvSpPr>
        <p:spPr>
          <a:xfrm>
            <a:off x="311700" y="3152225"/>
            <a:ext cx="8520599" cy="1300800"/>
          </a:xfrm>
          <a:prstGeom prst="rect">
            <a:avLst/>
          </a:prstGeom>
        </p:spPr>
        <p:txBody>
          <a:bodyPr lIns="91425" tIns="91425" rIns="91425" bIns="91425" anchor="t" anchorCtr="0"/>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a:endParaRPr/>
          </a:p>
        </p:txBody>
      </p:sp>
      <p:sp>
        <p:nvSpPr>
          <p:cNvPr id="47" name="Shape 47"/>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48"/>
        <p:cNvGrpSpPr/>
        <p:nvPr/>
      </p:nvGrpSpPr>
      <p:grpSpPr>
        <a:xfrm>
          <a:off x="0" y="0"/>
          <a:ext cx="0" cy="0"/>
          <a:chOff x="0" y="0"/>
          <a:chExt cx="0" cy="0"/>
        </a:xfrm>
      </p:grpSpPr>
      <p:sp>
        <p:nvSpPr>
          <p:cNvPr id="49" name="Shape 49"/>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311700" y="2150850"/>
            <a:ext cx="8520599" cy="841800"/>
          </a:xfrm>
          <a:prstGeom prst="rect">
            <a:avLst/>
          </a:prstGeom>
        </p:spPr>
        <p:txBody>
          <a:bodyPr lIns="91425" tIns="91425" rIns="91425" bIns="91425" anchor="ctr" anchorCtr="0"/>
          <a:lstStyle>
            <a:lvl1pPr lvl="0" algn="ctr">
              <a:spcBef>
                <a:spcPts val="0"/>
              </a:spcBef>
              <a:buSzPct val="100000"/>
              <a:defRPr sz="3600"/>
            </a:lvl1pPr>
            <a:lvl2pPr lvl="1" algn="ctr">
              <a:spcBef>
                <a:spcPts val="0"/>
              </a:spcBef>
              <a:buSzPct val="100000"/>
              <a:defRPr sz="3600"/>
            </a:lvl2pPr>
            <a:lvl3pPr lvl="2" algn="ctr">
              <a:spcBef>
                <a:spcPts val="0"/>
              </a:spcBef>
              <a:buSzPct val="100000"/>
              <a:defRPr sz="3600"/>
            </a:lvl3pPr>
            <a:lvl4pPr lvl="3" algn="ctr">
              <a:spcBef>
                <a:spcPts val="0"/>
              </a:spcBef>
              <a:buSzPct val="100000"/>
              <a:defRPr sz="3600"/>
            </a:lvl4pPr>
            <a:lvl5pPr lvl="4" algn="ctr">
              <a:spcBef>
                <a:spcPts val="0"/>
              </a:spcBef>
              <a:buSzPct val="100000"/>
              <a:defRPr sz="3600"/>
            </a:lvl5pPr>
            <a:lvl6pPr lvl="5" algn="ctr">
              <a:spcBef>
                <a:spcPts val="0"/>
              </a:spcBef>
              <a:buSzPct val="100000"/>
              <a:defRPr sz="3600"/>
            </a:lvl6pPr>
            <a:lvl7pPr lvl="6" algn="ctr">
              <a:spcBef>
                <a:spcPts val="0"/>
              </a:spcBef>
              <a:buSzPct val="100000"/>
              <a:defRPr sz="3600"/>
            </a:lvl7pPr>
            <a:lvl8pPr lvl="7" algn="ctr">
              <a:spcBef>
                <a:spcPts val="0"/>
              </a:spcBef>
              <a:buSzPct val="100000"/>
              <a:defRPr sz="3600"/>
            </a:lvl8pPr>
            <a:lvl9pPr lvl="8" algn="ctr">
              <a:spcBef>
                <a:spcPts val="0"/>
              </a:spcBef>
              <a:buSzPct val="100000"/>
              <a:defRPr sz="3600"/>
            </a:lvl9pPr>
          </a:lstStyle>
          <a:p>
            <a:endParaRPr/>
          </a:p>
        </p:txBody>
      </p:sp>
      <p:sp>
        <p:nvSpPr>
          <p:cNvPr id="15" name="Shape 15"/>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311700" y="445025"/>
            <a:ext cx="8520599" cy="572699"/>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8" name="Shape 18"/>
          <p:cNvSpPr txBox="1">
            <a:spLocks noGrp="1"/>
          </p:cNvSpPr>
          <p:nvPr>
            <p:ph type="body" idx="1"/>
          </p:nvPr>
        </p:nvSpPr>
        <p:spPr>
          <a:xfrm>
            <a:off x="311700" y="1152475"/>
            <a:ext cx="8520599" cy="34164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9" name="Shape 19"/>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11700" y="445025"/>
            <a:ext cx="8520599" cy="572699"/>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body" idx="1"/>
          </p:nvPr>
        </p:nvSpPr>
        <p:spPr>
          <a:xfrm>
            <a:off x="311700" y="1152475"/>
            <a:ext cx="3999899" cy="34164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3" name="Shape 23"/>
          <p:cNvSpPr txBox="1">
            <a:spLocks noGrp="1"/>
          </p:cNvSpPr>
          <p:nvPr>
            <p:ph type="body" idx="2"/>
          </p:nvPr>
        </p:nvSpPr>
        <p:spPr>
          <a:xfrm>
            <a:off x="4832400" y="1152475"/>
            <a:ext cx="3999899" cy="34164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4" name="Shape 24"/>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311700" y="445025"/>
            <a:ext cx="8520599" cy="572699"/>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7" name="Shape 27"/>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311700" y="555600"/>
            <a:ext cx="2807999" cy="755699"/>
          </a:xfrm>
          <a:prstGeom prst="rect">
            <a:avLst/>
          </a:prstGeom>
        </p:spPr>
        <p:txBody>
          <a:bodyPr lIns="91425" tIns="91425" rIns="91425" bIns="91425" anchor="b" anchorCtr="0"/>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a:endParaRPr/>
          </a:p>
        </p:txBody>
      </p:sp>
      <p:sp>
        <p:nvSpPr>
          <p:cNvPr id="30" name="Shape 30"/>
          <p:cNvSpPr txBox="1">
            <a:spLocks noGrp="1"/>
          </p:cNvSpPr>
          <p:nvPr>
            <p:ph type="body" idx="1"/>
          </p:nvPr>
        </p:nvSpPr>
        <p:spPr>
          <a:xfrm>
            <a:off x="311700" y="1389600"/>
            <a:ext cx="2807999" cy="3179400"/>
          </a:xfrm>
          <a:prstGeom prst="rect">
            <a:avLst/>
          </a:prstGeom>
        </p:spPr>
        <p:txBody>
          <a:bodyPr lIns="91425" tIns="91425" rIns="91425" bIns="91425" anchor="t" anchorCtr="0"/>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31" name="Shape 31"/>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Main point">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490250" y="450150"/>
            <a:ext cx="6367800" cy="4090800"/>
          </a:xfrm>
          <a:prstGeom prst="rect">
            <a:avLst/>
          </a:prstGeom>
        </p:spPr>
        <p:txBody>
          <a:bodyPr lIns="91425" tIns="91425" rIns="91425" bIns="91425" anchor="ctr" anchorCtr="0"/>
          <a:lstStyle>
            <a:lvl1pPr lvl="0">
              <a:spcBef>
                <a:spcPts val="0"/>
              </a:spcBef>
              <a:buSzPct val="100000"/>
              <a:defRPr sz="4800"/>
            </a:lvl1pPr>
            <a:lvl2pPr lvl="1">
              <a:spcBef>
                <a:spcPts val="0"/>
              </a:spcBef>
              <a:buSzPct val="100000"/>
              <a:defRPr sz="4800"/>
            </a:lvl2pPr>
            <a:lvl3pPr lvl="2">
              <a:spcBef>
                <a:spcPts val="0"/>
              </a:spcBef>
              <a:buSzPct val="100000"/>
              <a:defRPr sz="4800"/>
            </a:lvl3pPr>
            <a:lvl4pPr lvl="3">
              <a:spcBef>
                <a:spcPts val="0"/>
              </a:spcBef>
              <a:buSzPct val="100000"/>
              <a:defRPr sz="4800"/>
            </a:lvl4pPr>
            <a:lvl5pPr lvl="4">
              <a:spcBef>
                <a:spcPts val="0"/>
              </a:spcBef>
              <a:buSzPct val="100000"/>
              <a:defRPr sz="4800"/>
            </a:lvl5pPr>
            <a:lvl6pPr lvl="5">
              <a:spcBef>
                <a:spcPts val="0"/>
              </a:spcBef>
              <a:buSzPct val="100000"/>
              <a:defRPr sz="4800"/>
            </a:lvl6pPr>
            <a:lvl7pPr lvl="6">
              <a:spcBef>
                <a:spcPts val="0"/>
              </a:spcBef>
              <a:buSzPct val="100000"/>
              <a:defRPr sz="4800"/>
            </a:lvl7pPr>
            <a:lvl8pPr lvl="7">
              <a:spcBef>
                <a:spcPts val="0"/>
              </a:spcBef>
              <a:buSzPct val="100000"/>
              <a:defRPr sz="4800"/>
            </a:lvl8pPr>
            <a:lvl9pPr lvl="8">
              <a:spcBef>
                <a:spcPts val="0"/>
              </a:spcBef>
              <a:buSzPct val="100000"/>
              <a:defRPr sz="4800"/>
            </a:lvl9pPr>
          </a:lstStyle>
          <a:p>
            <a:endParaRPr/>
          </a:p>
        </p:txBody>
      </p:sp>
      <p:sp>
        <p:nvSpPr>
          <p:cNvPr id="34" name="Shape 34"/>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35"/>
        <p:cNvGrpSpPr/>
        <p:nvPr/>
      </p:nvGrpSpPr>
      <p:grpSpPr>
        <a:xfrm>
          <a:off x="0" y="0"/>
          <a:ext cx="0" cy="0"/>
          <a:chOff x="0" y="0"/>
          <a:chExt cx="0" cy="0"/>
        </a:xfrm>
      </p:grpSpPr>
      <p:sp>
        <p:nvSpPr>
          <p:cNvPr id="36" name="Shape 36"/>
          <p:cNvSpPr/>
          <p:nvPr/>
        </p:nvSpPr>
        <p:spPr>
          <a:xfrm>
            <a:off x="4572000" y="-125"/>
            <a:ext cx="4572000" cy="5143499"/>
          </a:xfrm>
          <a:prstGeom prst="rect">
            <a:avLst/>
          </a:prstGeom>
          <a:solidFill>
            <a:schemeClr val="lt2"/>
          </a:solidFill>
          <a:ln>
            <a:noFill/>
          </a:ln>
        </p:spPr>
        <p:txBody>
          <a:bodyPr lIns="91425" tIns="91425" rIns="91425" bIns="91425" anchor="ctr" anchorCtr="0">
            <a:noAutofit/>
          </a:bodyPr>
          <a:lstStyle/>
          <a:p>
            <a:pPr lvl="0">
              <a:spcBef>
                <a:spcPts val="0"/>
              </a:spcBef>
              <a:buNone/>
            </a:pPr>
            <a:endParaRPr/>
          </a:p>
        </p:txBody>
      </p:sp>
      <p:sp>
        <p:nvSpPr>
          <p:cNvPr id="37" name="Shape 37"/>
          <p:cNvSpPr txBox="1">
            <a:spLocks noGrp="1"/>
          </p:cNvSpPr>
          <p:nvPr>
            <p:ph type="title"/>
          </p:nvPr>
        </p:nvSpPr>
        <p:spPr>
          <a:xfrm>
            <a:off x="265500" y="1233175"/>
            <a:ext cx="4045199" cy="1482300"/>
          </a:xfrm>
          <a:prstGeom prst="rect">
            <a:avLst/>
          </a:prstGeom>
        </p:spPr>
        <p:txBody>
          <a:bodyPr lIns="91425" tIns="91425" rIns="91425" bIns="91425" anchor="b" anchorCtr="0"/>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a:endParaRPr/>
          </a:p>
        </p:txBody>
      </p:sp>
      <p:sp>
        <p:nvSpPr>
          <p:cNvPr id="38" name="Shape 38"/>
          <p:cNvSpPr txBox="1">
            <a:spLocks noGrp="1"/>
          </p:cNvSpPr>
          <p:nvPr>
            <p:ph type="subTitle" idx="1"/>
          </p:nvPr>
        </p:nvSpPr>
        <p:spPr>
          <a:xfrm>
            <a:off x="265500" y="2803075"/>
            <a:ext cx="4045199" cy="1235100"/>
          </a:xfrm>
          <a:prstGeom prst="rect">
            <a:avLst/>
          </a:prstGeom>
        </p:spPr>
        <p:txBody>
          <a:bodyPr lIns="91425" tIns="91425" rIns="91425" bIns="91425" anchor="t" anchorCtr="0"/>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a:endParaRPr/>
          </a:p>
        </p:txBody>
      </p:sp>
      <p:sp>
        <p:nvSpPr>
          <p:cNvPr id="39" name="Shape 39"/>
          <p:cNvSpPr txBox="1">
            <a:spLocks noGrp="1"/>
          </p:cNvSpPr>
          <p:nvPr>
            <p:ph type="body" idx="2"/>
          </p:nvPr>
        </p:nvSpPr>
        <p:spPr>
          <a:xfrm>
            <a:off x="4939500" y="724075"/>
            <a:ext cx="3837000" cy="3695099"/>
          </a:xfrm>
          <a:prstGeom prst="rect">
            <a:avLst/>
          </a:prstGeom>
        </p:spPr>
        <p:txBody>
          <a:bodyPr lIns="91425" tIns="91425" rIns="91425" bIns="91425" anchor="ctr"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40" name="Shape 40"/>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Caption">
    <p:spTree>
      <p:nvGrpSpPr>
        <p:cNvPr id="1" name="Shape 41"/>
        <p:cNvGrpSpPr/>
        <p:nvPr/>
      </p:nvGrpSpPr>
      <p:grpSpPr>
        <a:xfrm>
          <a:off x="0" y="0"/>
          <a:ext cx="0" cy="0"/>
          <a:chOff x="0" y="0"/>
          <a:chExt cx="0" cy="0"/>
        </a:xfrm>
      </p:grpSpPr>
      <p:sp>
        <p:nvSpPr>
          <p:cNvPr id="42" name="Shape 42"/>
          <p:cNvSpPr txBox="1">
            <a:spLocks noGrp="1"/>
          </p:cNvSpPr>
          <p:nvPr>
            <p:ph type="body" idx="1"/>
          </p:nvPr>
        </p:nvSpPr>
        <p:spPr>
          <a:xfrm>
            <a:off x="311700" y="4230575"/>
            <a:ext cx="5998800" cy="605100"/>
          </a:xfrm>
          <a:prstGeom prst="rect">
            <a:avLst/>
          </a:prstGeom>
        </p:spPr>
        <p:txBody>
          <a:bodyPr lIns="91425" tIns="91425" rIns="91425" bIns="91425" anchor="ctr" anchorCtr="0"/>
          <a:lstStyle>
            <a:lvl1pPr lvl="0">
              <a:lnSpc>
                <a:spcPct val="100000"/>
              </a:lnSpc>
              <a:spcBef>
                <a:spcPts val="0"/>
              </a:spcBef>
              <a:spcAft>
                <a:spcPts val="0"/>
              </a:spcAft>
              <a:buNone/>
              <a:defRPr/>
            </a:lvl1pPr>
          </a:lstStyle>
          <a:p>
            <a:endParaRPr/>
          </a:p>
        </p:txBody>
      </p:sp>
      <p:sp>
        <p:nvSpPr>
          <p:cNvPr id="43" name="Shape 43"/>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599" cy="572699"/>
          </a:xfrm>
          <a:prstGeom prst="rect">
            <a:avLst/>
          </a:prstGeom>
          <a:noFill/>
          <a:ln>
            <a:noFill/>
          </a:ln>
        </p:spPr>
        <p:txBody>
          <a:bodyPr lIns="91425" tIns="91425" rIns="91425" bIns="91425" anchor="t" anchorCtr="0"/>
          <a:lstStyle>
            <a:lvl1pPr lvl="0">
              <a:spcBef>
                <a:spcPts val="0"/>
              </a:spcBef>
              <a:buClr>
                <a:schemeClr val="dk1"/>
              </a:buClr>
              <a:buSzPct val="100000"/>
              <a:buNone/>
              <a:defRPr sz="2800">
                <a:solidFill>
                  <a:schemeClr val="dk1"/>
                </a:solidFil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a:endParaRPr/>
          </a:p>
        </p:txBody>
      </p:sp>
      <p:sp>
        <p:nvSpPr>
          <p:cNvPr id="7" name="Shape 7"/>
          <p:cNvSpPr txBox="1">
            <a:spLocks noGrp="1"/>
          </p:cNvSpPr>
          <p:nvPr>
            <p:ph type="body" idx="1"/>
          </p:nvPr>
        </p:nvSpPr>
        <p:spPr>
          <a:xfrm>
            <a:off x="311700" y="1152475"/>
            <a:ext cx="8520599" cy="3416400"/>
          </a:xfrm>
          <a:prstGeom prst="rect">
            <a:avLst/>
          </a:prstGeom>
          <a:noFill/>
          <a:ln>
            <a:noFill/>
          </a:ln>
        </p:spPr>
        <p:txBody>
          <a:bodyPr lIns="91425" tIns="91425" rIns="91425" bIns="91425" anchor="t" anchorCtr="0"/>
          <a:lstStyle>
            <a:lvl1pPr lvl="0">
              <a:lnSpc>
                <a:spcPct val="115000"/>
              </a:lnSpc>
              <a:spcBef>
                <a:spcPts val="0"/>
              </a:spcBef>
              <a:spcAft>
                <a:spcPts val="1600"/>
              </a:spcAft>
              <a:buClr>
                <a:schemeClr val="dk2"/>
              </a:buClr>
              <a:buSzPct val="100000"/>
              <a:defRPr sz="1800">
                <a:solidFill>
                  <a:schemeClr val="dk2"/>
                </a:solidFill>
              </a:defRPr>
            </a:lvl1pPr>
            <a:lvl2pPr lvl="1">
              <a:lnSpc>
                <a:spcPct val="115000"/>
              </a:lnSpc>
              <a:spcBef>
                <a:spcPts val="0"/>
              </a:spcBef>
              <a:spcAft>
                <a:spcPts val="1600"/>
              </a:spcAft>
              <a:buClr>
                <a:schemeClr val="dk2"/>
              </a:buClr>
              <a:defRPr>
                <a:solidFill>
                  <a:schemeClr val="dk2"/>
                </a:solidFill>
              </a:defRPr>
            </a:lvl2pPr>
            <a:lvl3pPr lvl="2">
              <a:lnSpc>
                <a:spcPct val="115000"/>
              </a:lnSpc>
              <a:spcBef>
                <a:spcPts val="0"/>
              </a:spcBef>
              <a:spcAft>
                <a:spcPts val="1600"/>
              </a:spcAft>
              <a:buClr>
                <a:schemeClr val="dk2"/>
              </a:buClr>
              <a:defRPr>
                <a:solidFill>
                  <a:schemeClr val="dk2"/>
                </a:solidFill>
              </a:defRPr>
            </a:lvl3pPr>
            <a:lvl4pPr lvl="3">
              <a:lnSpc>
                <a:spcPct val="115000"/>
              </a:lnSpc>
              <a:spcBef>
                <a:spcPts val="0"/>
              </a:spcBef>
              <a:spcAft>
                <a:spcPts val="1600"/>
              </a:spcAft>
              <a:buClr>
                <a:schemeClr val="dk2"/>
              </a:buClr>
              <a:defRPr>
                <a:solidFill>
                  <a:schemeClr val="dk2"/>
                </a:solidFill>
              </a:defRPr>
            </a:lvl4pPr>
            <a:lvl5pPr lvl="4">
              <a:lnSpc>
                <a:spcPct val="115000"/>
              </a:lnSpc>
              <a:spcBef>
                <a:spcPts val="0"/>
              </a:spcBef>
              <a:spcAft>
                <a:spcPts val="1600"/>
              </a:spcAft>
              <a:buClr>
                <a:schemeClr val="dk2"/>
              </a:buClr>
              <a:defRPr>
                <a:solidFill>
                  <a:schemeClr val="dk2"/>
                </a:solidFill>
              </a:defRPr>
            </a:lvl5pPr>
            <a:lvl6pPr lvl="5">
              <a:lnSpc>
                <a:spcPct val="115000"/>
              </a:lnSpc>
              <a:spcBef>
                <a:spcPts val="0"/>
              </a:spcBef>
              <a:spcAft>
                <a:spcPts val="1600"/>
              </a:spcAft>
              <a:buClr>
                <a:schemeClr val="dk2"/>
              </a:buClr>
              <a:defRPr>
                <a:solidFill>
                  <a:schemeClr val="dk2"/>
                </a:solidFill>
              </a:defRPr>
            </a:lvl6pPr>
            <a:lvl7pPr lvl="6">
              <a:lnSpc>
                <a:spcPct val="115000"/>
              </a:lnSpc>
              <a:spcBef>
                <a:spcPts val="0"/>
              </a:spcBef>
              <a:spcAft>
                <a:spcPts val="1600"/>
              </a:spcAft>
              <a:buClr>
                <a:schemeClr val="dk2"/>
              </a:buClr>
              <a:defRPr>
                <a:solidFill>
                  <a:schemeClr val="dk2"/>
                </a:solidFill>
              </a:defRPr>
            </a:lvl7pPr>
            <a:lvl8pPr lvl="7">
              <a:lnSpc>
                <a:spcPct val="115000"/>
              </a:lnSpc>
              <a:spcBef>
                <a:spcPts val="0"/>
              </a:spcBef>
              <a:spcAft>
                <a:spcPts val="1600"/>
              </a:spcAft>
              <a:buClr>
                <a:schemeClr val="dk2"/>
              </a:buClr>
              <a:defRPr>
                <a:solidFill>
                  <a:schemeClr val="dk2"/>
                </a:solidFill>
              </a:defRPr>
            </a:lvl8pPr>
            <a:lvl9pPr lvl="8">
              <a:lnSpc>
                <a:spcPct val="115000"/>
              </a:lnSpc>
              <a:spcBef>
                <a:spcPts val="0"/>
              </a:spcBef>
              <a:spcAft>
                <a:spcPts val="1600"/>
              </a:spcAft>
              <a:buClr>
                <a:schemeClr val="dk2"/>
              </a:buClr>
              <a:defRPr>
                <a:solidFill>
                  <a:schemeClr val="dk2"/>
                </a:solidFill>
              </a:defRPr>
            </a:lvl9pPr>
          </a:lstStyle>
          <a:p>
            <a:endParaRPr/>
          </a:p>
        </p:txBody>
      </p:sp>
      <p:sp>
        <p:nvSpPr>
          <p:cNvPr id="8" name="Shape 8"/>
          <p:cNvSpPr txBox="1">
            <a:spLocks noGrp="1"/>
          </p:cNvSpPr>
          <p:nvPr>
            <p:ph type="sldNum" idx="12"/>
          </p:nvPr>
        </p:nvSpPr>
        <p:spPr>
          <a:xfrm>
            <a:off x="8472457" y="4663216"/>
            <a:ext cx="548699" cy="393600"/>
          </a:xfrm>
          <a:prstGeom prst="rect">
            <a:avLst/>
          </a:prstGeom>
          <a:noFill/>
          <a:ln>
            <a:noFill/>
          </a:ln>
        </p:spPr>
        <p:txBody>
          <a:bodyPr lIns="91425" tIns="91425" rIns="91425" bIns="91425" anchor="ctr" anchorCtr="0">
            <a:noAutofit/>
          </a:bodyPr>
          <a:lstStyle/>
          <a:p>
            <a:pPr lvl="0" algn="r">
              <a:spcBef>
                <a:spcPts val="0"/>
              </a:spcBef>
              <a:buNone/>
            </a:pPr>
            <a:fld id="{00000000-1234-1234-1234-123412341234}" type="slidenum">
              <a:rPr lang="en" sz="1000">
                <a:solidFill>
                  <a:schemeClr val="dk2"/>
                </a:solidFill>
              </a:rPr>
              <a:t>‹#›</a:t>
            </a:fld>
            <a:endParaRPr lang="en" sz="1000">
              <a:solidFill>
                <a:schemeClr val="dk2"/>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emf"/><Relationship Id="rId5" Type="http://schemas.openxmlformats.org/officeDocument/2006/relationships/image" Target="../media/image3.jpe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4.emf"/></Relationships>
</file>

<file path=ppt/slides/_rels/slide1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4.emf"/></Relationships>
</file>

<file path=ppt/slides/_rels/slide18.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13.gif"/></Relationships>
</file>

<file path=ppt/slides/_rels/slide2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14.jpeg"/></Relationships>
</file>

<file path=ppt/slides/_rels/slide28.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6.xml"/><Relationship Id="rId1" Type="http://schemas.openxmlformats.org/officeDocument/2006/relationships/slideLayout" Target="../slideLayouts/slideLayout3.xml"/><Relationship Id="rId4" Type="http://schemas.openxmlformats.org/officeDocument/2006/relationships/image" Target="../media/image4.emf"/></Relationships>
</file>

<file path=ppt/slides/_rels/slide3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7.xml"/><Relationship Id="rId1" Type="http://schemas.openxmlformats.org/officeDocument/2006/relationships/slideLayout" Target="../slideLayouts/slideLayout3.xml"/><Relationship Id="rId5" Type="http://schemas.openxmlformats.org/officeDocument/2006/relationships/image" Target="../media/image4.emf"/><Relationship Id="rId4" Type="http://schemas.openxmlformats.org/officeDocument/2006/relationships/image" Target="../media/image17.png"/></Relationships>
</file>

<file path=ppt/slides/_rels/slide38.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6.png"/><Relationship Id="rId7" Type="http://schemas.openxmlformats.org/officeDocument/2006/relationships/image" Target="../media/image19.gif"/><Relationship Id="rId2" Type="http://schemas.openxmlformats.org/officeDocument/2006/relationships/notesSlide" Target="../notesSlides/notesSlide38.xml"/><Relationship Id="rId1" Type="http://schemas.openxmlformats.org/officeDocument/2006/relationships/slideLayout" Target="../slideLayouts/slideLayout3.xml"/><Relationship Id="rId6" Type="http://schemas.openxmlformats.org/officeDocument/2006/relationships/image" Target="../media/image18.png"/><Relationship Id="rId5" Type="http://schemas.openxmlformats.org/officeDocument/2006/relationships/image" Target="../media/image4.emf"/><Relationship Id="rId4" Type="http://schemas.openxmlformats.org/officeDocument/2006/relationships/image" Target="../media/image17.png"/></Relationships>
</file>

<file path=ppt/slides/_rels/slide39.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4.emf"/><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4.emf"/></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4.emf"/></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4.emf"/></Relationships>
</file>

<file path=ppt/slides/_rels/slide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4.emf"/></Relationships>
</file>

<file path=ppt/slides/_rels/slide9.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ángulo 14"/>
          <p:cNvSpPr/>
          <p:nvPr/>
        </p:nvSpPr>
        <p:spPr>
          <a:xfrm>
            <a:off x="0" y="0"/>
            <a:ext cx="9144000" cy="4264269"/>
          </a:xfrm>
          <a:prstGeom prst="rect">
            <a:avLst/>
          </a:prstGeom>
          <a:solidFill>
            <a:srgbClr val="262626">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pic>
        <p:nvPicPr>
          <p:cNvPr id="13" name="Shape 55"/>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5316023" y="1778120"/>
            <a:ext cx="3543111" cy="2101287"/>
          </a:xfrm>
          <a:prstGeom prst="rect">
            <a:avLst/>
          </a:prstGeom>
          <a:noFill/>
          <a:ln w="28575" cap="flat" cmpd="sng">
            <a:solidFill>
              <a:schemeClr val="dk2"/>
            </a:solidFill>
            <a:prstDash val="solid"/>
            <a:round/>
            <a:headEnd type="none" w="med" len="med"/>
            <a:tailEnd type="none" w="med" len="med"/>
          </a:ln>
          <a:scene3d>
            <a:camera prst="perspectiveContrastingLeftFacing" fov="3600000">
              <a:rot lat="253680" lon="2059222" rev="21557333"/>
            </a:camera>
            <a:lightRig rig="threePt" dir="t"/>
          </a:scene3d>
        </p:spPr>
      </p:pic>
      <p:sp>
        <p:nvSpPr>
          <p:cNvPr id="3" name="Oval 2"/>
          <p:cNvSpPr/>
          <p:nvPr/>
        </p:nvSpPr>
        <p:spPr>
          <a:xfrm>
            <a:off x="3636619" y="2109372"/>
            <a:ext cx="785264" cy="761747"/>
          </a:xfrm>
          <a:prstGeom prst="ellipse">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CuadroTexto 23"/>
          <p:cNvSpPr txBox="1"/>
          <p:nvPr/>
        </p:nvSpPr>
        <p:spPr>
          <a:xfrm>
            <a:off x="1754100" y="2109372"/>
            <a:ext cx="2184005" cy="761747"/>
          </a:xfrm>
          <a:prstGeom prst="rect">
            <a:avLst/>
          </a:prstGeom>
          <a:noFill/>
        </p:spPr>
        <p:txBody>
          <a:bodyPr wrap="square" rtlCol="0" anchor="ctr">
            <a:spAutoFit/>
          </a:bodyPr>
          <a:lstStyle/>
          <a:p>
            <a:r>
              <a:rPr lang="en-US" sz="1050" b="1" dirty="0">
                <a:solidFill>
                  <a:schemeClr val="bg1"/>
                </a:solidFill>
                <a:latin typeface="Open Sans" charset="0"/>
                <a:ea typeface="Open Sans" charset="0"/>
                <a:cs typeface="Open Sans" charset="0"/>
              </a:rPr>
              <a:t>Juanmi Huertas</a:t>
            </a:r>
          </a:p>
          <a:p>
            <a:r>
              <a:rPr lang="en-US" sz="1050" b="1" dirty="0">
                <a:solidFill>
                  <a:schemeClr val="bg1"/>
                </a:solidFill>
                <a:latin typeface="Open Sans" charset="0"/>
                <a:ea typeface="Open Sans" charset="0"/>
                <a:cs typeface="Open Sans" charset="0"/>
              </a:rPr>
              <a:t>R&amp;D Software Engineer</a:t>
            </a:r>
          </a:p>
          <a:p>
            <a:r>
              <a:rPr lang="en-US" sz="1050" b="1" dirty="0">
                <a:solidFill>
                  <a:schemeClr val="bg1"/>
                </a:solidFill>
                <a:latin typeface="Open Sans" charset="0"/>
                <a:ea typeface="Open Sans" charset="0"/>
                <a:cs typeface="Open Sans" charset="0"/>
              </a:rPr>
              <a:t>Color and Imaging team</a:t>
            </a:r>
          </a:p>
          <a:p>
            <a:r>
              <a:rPr lang="en-US" sz="1200" dirty="0">
                <a:solidFill>
                  <a:schemeClr val="bg1"/>
                </a:solidFill>
                <a:latin typeface="Open Sans" charset="0"/>
                <a:ea typeface="Open Sans" charset="0"/>
                <a:cs typeface="Open Sans" charset="0"/>
              </a:rPr>
              <a:t>HP</a:t>
            </a:r>
            <a:endParaRPr lang="en-US" sz="1050" dirty="0">
              <a:solidFill>
                <a:schemeClr val="bg1"/>
              </a:solidFill>
              <a:latin typeface="Open Sans" charset="0"/>
              <a:ea typeface="Open Sans" charset="0"/>
              <a:cs typeface="Open Sans" charset="0"/>
            </a:endParaRPr>
          </a:p>
        </p:txBody>
      </p:sp>
      <p:pic>
        <p:nvPicPr>
          <p:cNvPr id="25" name="Shape 60"/>
          <p:cNvPicPr preferRelativeResize="0"/>
          <p:nvPr/>
        </p:nvPicPr>
        <p:blipFill>
          <a:blip r:embed="rId4" cstate="screen">
            <a:alphaModFix/>
            <a:extLst>
              <a:ext uri="{28A0092B-C50C-407E-A947-70E740481C1C}">
                <a14:useLocalDpi xmlns:a14="http://schemas.microsoft.com/office/drawing/2010/main"/>
              </a:ext>
            </a:extLst>
          </a:blip>
          <a:stretch>
            <a:fillRect/>
          </a:stretch>
        </p:blipFill>
        <p:spPr>
          <a:xfrm>
            <a:off x="3707547" y="2164333"/>
            <a:ext cx="651824" cy="651824"/>
          </a:xfrm>
          <a:prstGeom prst="rect">
            <a:avLst/>
          </a:prstGeom>
          <a:noFill/>
          <a:ln>
            <a:noFill/>
          </a:ln>
        </p:spPr>
      </p:pic>
      <p:sp>
        <p:nvSpPr>
          <p:cNvPr id="31" name="Oval 30"/>
          <p:cNvSpPr/>
          <p:nvPr/>
        </p:nvSpPr>
        <p:spPr>
          <a:xfrm>
            <a:off x="785092" y="2044558"/>
            <a:ext cx="875674" cy="878936"/>
          </a:xfrm>
          <a:prstGeom prst="ellipse">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Imagen 25"/>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39699" y="2104369"/>
            <a:ext cx="771754" cy="771754"/>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8" name="Imagen 16"/>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0" y="766708"/>
            <a:ext cx="9144000" cy="657934"/>
          </a:xfrm>
          <a:prstGeom prst="rect">
            <a:avLst/>
          </a:prstGeom>
        </p:spPr>
      </p:pic>
      <p:sp>
        <p:nvSpPr>
          <p:cNvPr id="23" name="CuadroTexto 22"/>
          <p:cNvSpPr txBox="1"/>
          <p:nvPr/>
        </p:nvSpPr>
        <p:spPr>
          <a:xfrm>
            <a:off x="57949" y="582295"/>
            <a:ext cx="7958641" cy="954107"/>
          </a:xfrm>
          <a:prstGeom prst="rect">
            <a:avLst/>
          </a:prstGeom>
          <a:noFill/>
        </p:spPr>
        <p:txBody>
          <a:bodyPr wrap="square" rtlCol="0" anchor="ctr">
            <a:spAutoFit/>
          </a:bodyPr>
          <a:lstStyle/>
          <a:p>
            <a:pPr algn="r"/>
            <a:r>
              <a:rPr lang="en-US" sz="3200" b="1" dirty="0">
                <a:solidFill>
                  <a:schemeClr val="bg1"/>
                </a:solidFill>
                <a:latin typeface="Open Sans" charset="0"/>
                <a:ea typeface="Open Sans" charset="0"/>
                <a:cs typeface="Open Sans" charset="0"/>
              </a:rPr>
              <a:t>How to save the world programming? </a:t>
            </a:r>
          </a:p>
          <a:p>
            <a:pPr algn="r"/>
            <a:r>
              <a:rPr lang="en-US" sz="2400" b="1" dirty="0">
                <a:solidFill>
                  <a:schemeClr val="bg1"/>
                </a:solidFill>
                <a:latin typeface="Open Sans" charset="0"/>
                <a:ea typeface="Open Sans" charset="0"/>
                <a:cs typeface="Open Sans" charset="0"/>
              </a:rPr>
              <a:t>7 ‘tips’ on sparing CPU cycles</a:t>
            </a:r>
          </a:p>
        </p:txBody>
      </p:sp>
    </p:spTree>
    <p:extLst>
      <p:ext uri="{BB962C8B-B14F-4D97-AF65-F5344CB8AC3E}">
        <p14:creationId xmlns:p14="http://schemas.microsoft.com/office/powerpoint/2010/main" val="490828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Shape 412"/>
        <p:cNvGrpSpPr/>
        <p:nvPr/>
      </p:nvGrpSpPr>
      <p:grpSpPr>
        <a:xfrm>
          <a:off x="0" y="0"/>
          <a:ext cx="0" cy="0"/>
          <a:chOff x="0" y="0"/>
          <a:chExt cx="0" cy="0"/>
        </a:xfrm>
      </p:grpSpPr>
      <p:sp>
        <p:nvSpPr>
          <p:cNvPr id="22" name="Rectangle 21"/>
          <p:cNvSpPr/>
          <p:nvPr/>
        </p:nvSpPr>
        <p:spPr>
          <a:xfrm>
            <a:off x="0" y="0"/>
            <a:ext cx="9144000" cy="4504068"/>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3" name="Shape 413"/>
          <p:cNvSpPr/>
          <p:nvPr/>
        </p:nvSpPr>
        <p:spPr>
          <a:xfrm>
            <a:off x="0" y="107825"/>
            <a:ext cx="9144000" cy="637500"/>
          </a:xfrm>
          <a:prstGeom prst="rect">
            <a:avLst/>
          </a:prstGeom>
          <a:solidFill>
            <a:srgbClr val="0070C0"/>
          </a:solidFill>
          <a:ln>
            <a:noFill/>
          </a:ln>
        </p:spPr>
        <p:txBody>
          <a:bodyPr lIns="91425" tIns="91425" rIns="91425" bIns="91425" anchor="ctr" anchorCtr="0">
            <a:noAutofit/>
          </a:bodyPr>
          <a:lstStyle/>
          <a:p>
            <a:pPr lvl="0">
              <a:spcBef>
                <a:spcPts val="0"/>
              </a:spcBef>
              <a:buNone/>
            </a:pPr>
            <a:endParaRPr/>
          </a:p>
        </p:txBody>
      </p:sp>
      <p:sp>
        <p:nvSpPr>
          <p:cNvPr id="414" name="Shape 414"/>
          <p:cNvSpPr txBox="1">
            <a:spLocks noGrp="1"/>
          </p:cNvSpPr>
          <p:nvPr>
            <p:ph type="title"/>
          </p:nvPr>
        </p:nvSpPr>
        <p:spPr>
          <a:xfrm>
            <a:off x="311700" y="140225"/>
            <a:ext cx="8520600" cy="572700"/>
          </a:xfrm>
          <a:prstGeom prst="rect">
            <a:avLst/>
          </a:prstGeom>
        </p:spPr>
        <p:txBody>
          <a:bodyPr lIns="91425" tIns="91425" rIns="91425" bIns="91425" anchor="t" anchorCtr="0">
            <a:noAutofit/>
          </a:bodyPr>
          <a:lstStyle/>
          <a:p>
            <a:pPr lvl="0" rtl="0">
              <a:spcBef>
                <a:spcPts val="0"/>
              </a:spcBef>
              <a:buNone/>
            </a:pPr>
            <a:r>
              <a:rPr lang="en" b="1" dirty="0">
                <a:solidFill>
                  <a:srgbClr val="FFFFFF"/>
                </a:solidFill>
              </a:rPr>
              <a:t>3) Know your hardware: Memory</a:t>
            </a:r>
          </a:p>
        </p:txBody>
      </p:sp>
      <p:sp>
        <p:nvSpPr>
          <p:cNvPr id="415" name="Shape 415"/>
          <p:cNvSpPr txBox="1">
            <a:spLocks noGrp="1"/>
          </p:cNvSpPr>
          <p:nvPr>
            <p:ph type="body" idx="1"/>
          </p:nvPr>
        </p:nvSpPr>
        <p:spPr>
          <a:xfrm>
            <a:off x="311700" y="2447467"/>
            <a:ext cx="8520600" cy="2121333"/>
          </a:xfrm>
          <a:prstGeom prst="rect">
            <a:avLst/>
          </a:prstGeom>
        </p:spPr>
        <p:txBody>
          <a:bodyPr lIns="91425" tIns="91425" rIns="91425" bIns="91425" anchor="t" anchorCtr="0">
            <a:noAutofit/>
          </a:bodyPr>
          <a:lstStyle/>
          <a:p>
            <a:pPr lvl="0">
              <a:spcAft>
                <a:spcPts val="0"/>
              </a:spcAft>
              <a:buClr>
                <a:schemeClr val="dk1"/>
              </a:buClr>
              <a:buSzPct val="78571"/>
            </a:pPr>
            <a:r>
              <a:rPr lang="en" sz="1400" i="1" dirty="0">
                <a:solidFill>
                  <a:schemeClr val="bg1"/>
                </a:solidFill>
              </a:rPr>
              <a:t>“The only bad thing about theoretical computing </a:t>
            </a:r>
          </a:p>
          <a:p>
            <a:pPr lvl="0">
              <a:spcAft>
                <a:spcPts val="0"/>
              </a:spcAft>
              <a:buClr>
                <a:schemeClr val="dk1"/>
              </a:buClr>
              <a:buSzPct val="78571"/>
            </a:pPr>
            <a:r>
              <a:rPr lang="en" sz="1400" i="1" dirty="0">
                <a:solidFill>
                  <a:schemeClr val="bg1"/>
                </a:solidFill>
              </a:rPr>
              <a:t>is that there are no theoretical computers.”     </a:t>
            </a:r>
          </a:p>
          <a:p>
            <a:pPr lvl="0">
              <a:spcAft>
                <a:spcPts val="0"/>
              </a:spcAft>
              <a:buClr>
                <a:schemeClr val="dk1"/>
              </a:buClr>
              <a:buSzPct val="78571"/>
            </a:pPr>
            <a:r>
              <a:rPr lang="en" sz="1400" dirty="0">
                <a:solidFill>
                  <a:schemeClr val="bg1"/>
                </a:solidFill>
              </a:rPr>
              <a:t>Andy Thomason.</a:t>
            </a:r>
          </a:p>
          <a:p>
            <a:pPr lvl="0">
              <a:spcAft>
                <a:spcPts val="0"/>
              </a:spcAft>
              <a:buClr>
                <a:schemeClr val="dk1"/>
              </a:buClr>
              <a:buSzPct val="78571"/>
            </a:pPr>
            <a:endParaRPr sz="1400" dirty="0">
              <a:solidFill>
                <a:schemeClr val="bg1"/>
              </a:solidFill>
            </a:endParaRPr>
          </a:p>
          <a:p>
            <a:pPr marL="514350" lvl="0" indent="-285750" rtl="0">
              <a:spcBef>
                <a:spcPts val="0"/>
              </a:spcBef>
              <a:buClr>
                <a:schemeClr val="bg1"/>
              </a:buClr>
              <a:buFont typeface="Arial" panose="020B0604020202020204" pitchFamily="34" charset="0"/>
              <a:buChar char="•"/>
            </a:pPr>
            <a:r>
              <a:rPr lang="en" dirty="0">
                <a:solidFill>
                  <a:schemeClr val="bg1"/>
                </a:solidFill>
              </a:rPr>
              <a:t>Jeff Dean numbers.</a:t>
            </a:r>
          </a:p>
          <a:p>
            <a:pPr marL="514350" lvl="0" indent="-285750" rtl="0">
              <a:spcBef>
                <a:spcPts val="0"/>
              </a:spcBef>
              <a:buClr>
                <a:schemeClr val="bg1"/>
              </a:buClr>
              <a:buFont typeface="Arial" panose="020B0604020202020204" pitchFamily="34" charset="0"/>
              <a:buChar char="•"/>
            </a:pPr>
            <a:r>
              <a:rPr lang="en" dirty="0">
                <a:solidFill>
                  <a:schemeClr val="bg1"/>
                </a:solidFill>
              </a:rPr>
              <a:t>Cache speed &amp; size comparison.</a:t>
            </a:r>
          </a:p>
        </p:txBody>
      </p:sp>
      <p:sp>
        <p:nvSpPr>
          <p:cNvPr id="416" name="Shape 416"/>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solidFill>
                  <a:schemeClr val="bg1"/>
                </a:solidFill>
              </a:rPr>
              <a:t>10</a:t>
            </a:fld>
            <a:endParaRPr lang="en">
              <a:solidFill>
                <a:schemeClr val="bg1"/>
              </a:solidFill>
            </a:endParaRPr>
          </a:p>
        </p:txBody>
      </p:sp>
      <p:sp>
        <p:nvSpPr>
          <p:cNvPr id="417" name="Shape 417"/>
          <p:cNvSpPr txBox="1">
            <a:spLocks noGrp="1"/>
          </p:cNvSpPr>
          <p:nvPr>
            <p:ph type="body" idx="1"/>
          </p:nvPr>
        </p:nvSpPr>
        <p:spPr>
          <a:xfrm>
            <a:off x="249300" y="1152475"/>
            <a:ext cx="3737100" cy="1201111"/>
          </a:xfrm>
          <a:prstGeom prst="rect">
            <a:avLst/>
          </a:prstGeom>
        </p:spPr>
        <p:txBody>
          <a:bodyPr lIns="91425" tIns="91425" rIns="91425" bIns="91425" anchor="t" anchorCtr="0">
            <a:noAutofit/>
          </a:bodyPr>
          <a:lstStyle/>
          <a:p>
            <a:pPr lvl="0" rtl="0">
              <a:spcBef>
                <a:spcPts val="0"/>
              </a:spcBef>
              <a:buNone/>
            </a:pPr>
            <a:r>
              <a:rPr lang="en" dirty="0">
                <a:solidFill>
                  <a:schemeClr val="bg1"/>
                </a:solidFill>
              </a:rPr>
              <a:t>CPUs are </a:t>
            </a:r>
            <a:r>
              <a:rPr lang="en" b="1" dirty="0">
                <a:solidFill>
                  <a:schemeClr val="bg1"/>
                </a:solidFill>
              </a:rPr>
              <a:t>too </a:t>
            </a:r>
            <a:r>
              <a:rPr lang="en" dirty="0">
                <a:solidFill>
                  <a:schemeClr val="bg1"/>
                </a:solidFill>
              </a:rPr>
              <a:t>fast:</a:t>
            </a:r>
          </a:p>
          <a:p>
            <a:pPr marL="914400" lvl="0" indent="0" rtl="0">
              <a:spcBef>
                <a:spcPts val="0"/>
              </a:spcBef>
              <a:buNone/>
            </a:pPr>
            <a:r>
              <a:rPr lang="en" dirty="0">
                <a:solidFill>
                  <a:schemeClr val="bg1"/>
                </a:solidFill>
              </a:rPr>
              <a:t>Waiting for data!</a:t>
            </a:r>
            <a:endParaRPr dirty="0">
              <a:solidFill>
                <a:schemeClr val="bg1"/>
              </a:solidFill>
            </a:endParaRPr>
          </a:p>
        </p:txBody>
      </p:sp>
      <p:pic>
        <p:nvPicPr>
          <p:cNvPr id="17" name="Imagen 1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4504067"/>
            <a:ext cx="9144000" cy="65268"/>
          </a:xfrm>
          <a:prstGeom prst="rect">
            <a:avLst/>
          </a:prstGeom>
        </p:spPr>
      </p:pic>
      <p:sp>
        <p:nvSpPr>
          <p:cNvPr id="23" name="Shape 71"/>
          <p:cNvSpPr txBox="1">
            <a:spLocks/>
          </p:cNvSpPr>
          <p:nvPr/>
        </p:nvSpPr>
        <p:spPr>
          <a:xfrm>
            <a:off x="8683388" y="4663216"/>
            <a:ext cx="548700" cy="393600"/>
          </a:xfrm>
          <a:prstGeom prst="rect">
            <a:avLst/>
          </a:prstGeom>
          <a:noFill/>
          <a:ln>
            <a:noFill/>
          </a:ln>
        </p:spPr>
        <p:txBody>
          <a:bodyPr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 dirty="0">
                <a:solidFill>
                  <a:schemeClr val="bg1"/>
                </a:solidFill>
              </a:rPr>
              <a:t>/40</a:t>
            </a:r>
          </a:p>
        </p:txBody>
      </p:sp>
      <p:pic>
        <p:nvPicPr>
          <p:cNvPr id="1026" name="Picture 2" descr="http://ggsoku.com/wp-content/uploads/domino-computer-06.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21591" y="1459027"/>
            <a:ext cx="3450866" cy="188299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5" grpId="0"/>
      <p:bldP spid="417"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Shape 421"/>
        <p:cNvGrpSpPr/>
        <p:nvPr/>
      </p:nvGrpSpPr>
      <p:grpSpPr>
        <a:xfrm>
          <a:off x="0" y="0"/>
          <a:ext cx="0" cy="0"/>
          <a:chOff x="0" y="0"/>
          <a:chExt cx="0" cy="0"/>
        </a:xfrm>
      </p:grpSpPr>
      <p:sp>
        <p:nvSpPr>
          <p:cNvPr id="21" name="Rectangle 20"/>
          <p:cNvSpPr/>
          <p:nvPr/>
        </p:nvSpPr>
        <p:spPr>
          <a:xfrm>
            <a:off x="0" y="0"/>
            <a:ext cx="9144000" cy="4504067"/>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2" name="Shape 422"/>
          <p:cNvSpPr/>
          <p:nvPr/>
        </p:nvSpPr>
        <p:spPr>
          <a:xfrm>
            <a:off x="0" y="107825"/>
            <a:ext cx="9144000" cy="637500"/>
          </a:xfrm>
          <a:prstGeom prst="rect">
            <a:avLst/>
          </a:prstGeom>
          <a:solidFill>
            <a:srgbClr val="0070C0"/>
          </a:solidFill>
          <a:ln>
            <a:noFill/>
          </a:ln>
        </p:spPr>
        <p:txBody>
          <a:bodyPr lIns="91425" tIns="91425" rIns="91425" bIns="91425" anchor="ctr" anchorCtr="0">
            <a:noAutofit/>
          </a:bodyPr>
          <a:lstStyle/>
          <a:p>
            <a:pPr lvl="0">
              <a:spcBef>
                <a:spcPts val="0"/>
              </a:spcBef>
              <a:buNone/>
            </a:pPr>
            <a:endParaRPr/>
          </a:p>
        </p:txBody>
      </p:sp>
      <p:sp>
        <p:nvSpPr>
          <p:cNvPr id="423" name="Shape 423"/>
          <p:cNvSpPr txBox="1">
            <a:spLocks noGrp="1"/>
          </p:cNvSpPr>
          <p:nvPr>
            <p:ph type="body" idx="1"/>
          </p:nvPr>
        </p:nvSpPr>
        <p:spPr>
          <a:xfrm>
            <a:off x="136934" y="923875"/>
            <a:ext cx="2519700" cy="3416400"/>
          </a:xfrm>
          <a:prstGeom prst="rect">
            <a:avLst/>
          </a:prstGeom>
        </p:spPr>
        <p:txBody>
          <a:bodyPr lIns="91425" tIns="91425" rIns="91425" bIns="91425" anchor="t" anchorCtr="0">
            <a:noAutofit/>
          </a:bodyPr>
          <a:lstStyle/>
          <a:p>
            <a:pPr lvl="0" rtl="0">
              <a:lnSpc>
                <a:spcPct val="100000"/>
              </a:lnSpc>
              <a:spcBef>
                <a:spcPts val="0"/>
              </a:spcBef>
              <a:spcAft>
                <a:spcPts val="0"/>
              </a:spcAft>
              <a:buNone/>
            </a:pPr>
            <a:r>
              <a:rPr lang="en" dirty="0">
                <a:solidFill>
                  <a:schemeClr val="bg1"/>
                </a:solidFill>
              </a:rPr>
              <a:t>Jeff Dean </a:t>
            </a:r>
          </a:p>
          <a:p>
            <a:pPr lvl="0" rtl="0">
              <a:lnSpc>
                <a:spcPct val="100000"/>
              </a:lnSpc>
              <a:spcBef>
                <a:spcPts val="0"/>
              </a:spcBef>
              <a:spcAft>
                <a:spcPts val="0"/>
              </a:spcAft>
              <a:buNone/>
            </a:pPr>
            <a:r>
              <a:rPr lang="en" dirty="0">
                <a:solidFill>
                  <a:schemeClr val="bg1"/>
                </a:solidFill>
              </a:rPr>
              <a:t>numbers!</a:t>
            </a:r>
          </a:p>
          <a:p>
            <a:pPr lvl="0" rtl="0">
              <a:spcBef>
                <a:spcPts val="0"/>
              </a:spcBef>
              <a:buNone/>
            </a:pPr>
            <a:endParaRPr dirty="0">
              <a:solidFill>
                <a:schemeClr val="bg1"/>
              </a:solidFill>
            </a:endParaRPr>
          </a:p>
        </p:txBody>
      </p:sp>
      <p:sp>
        <p:nvSpPr>
          <p:cNvPr id="424" name="Shape 424"/>
          <p:cNvSpPr txBox="1"/>
          <p:nvPr/>
        </p:nvSpPr>
        <p:spPr>
          <a:xfrm>
            <a:off x="1359647" y="890148"/>
            <a:ext cx="7839182" cy="3560252"/>
          </a:xfrm>
          <a:prstGeom prst="rect">
            <a:avLst/>
          </a:prstGeom>
          <a:noFill/>
          <a:ln>
            <a:noFill/>
          </a:ln>
        </p:spPr>
        <p:txBody>
          <a:bodyPr lIns="91425" tIns="91425" rIns="91425" bIns="91425" anchor="t" anchorCtr="0">
            <a:noAutofit/>
          </a:bodyPr>
          <a:lstStyle/>
          <a:p>
            <a:pPr lvl="0" rtl="0">
              <a:spcBef>
                <a:spcPts val="0"/>
              </a:spcBef>
              <a:buNone/>
            </a:pPr>
            <a:r>
              <a:rPr lang="en" sz="1100" dirty="0">
                <a:solidFill>
                  <a:schemeClr val="bg1"/>
                </a:solidFill>
                <a:latin typeface="Consolas" panose="020B0609020204030204" pitchFamily="49" charset="0"/>
                <a:sym typeface="Consolas"/>
              </a:rPr>
              <a:t>Latency Comparison Numbers</a:t>
            </a:r>
          </a:p>
          <a:p>
            <a:pPr lvl="0" rtl="0">
              <a:spcBef>
                <a:spcPts val="0"/>
              </a:spcBef>
              <a:buNone/>
            </a:pPr>
            <a:r>
              <a:rPr lang="en" sz="1100" dirty="0">
                <a:solidFill>
                  <a:schemeClr val="bg1"/>
                </a:solidFill>
                <a:latin typeface="Consolas" panose="020B0609020204030204" pitchFamily="49" charset="0"/>
                <a:sym typeface="Consolas"/>
              </a:rPr>
              <a:t>--------------------------</a:t>
            </a:r>
          </a:p>
          <a:p>
            <a:pPr lvl="0" rtl="0">
              <a:spcBef>
                <a:spcPts val="0"/>
              </a:spcBef>
              <a:buNone/>
            </a:pPr>
            <a:r>
              <a:rPr lang="en" sz="1100" dirty="0">
                <a:solidFill>
                  <a:schemeClr val="bg1"/>
                </a:solidFill>
                <a:latin typeface="Consolas" panose="020B0609020204030204" pitchFamily="49" charset="0"/>
                <a:sym typeface="Consolas"/>
              </a:rPr>
              <a:t>L1 cache reference                           0.5 ns</a:t>
            </a:r>
          </a:p>
          <a:p>
            <a:pPr lvl="0" rtl="0">
              <a:spcBef>
                <a:spcPts val="0"/>
              </a:spcBef>
              <a:buNone/>
            </a:pPr>
            <a:r>
              <a:rPr lang="en" sz="1100" dirty="0">
                <a:solidFill>
                  <a:schemeClr val="bg1"/>
                </a:solidFill>
                <a:latin typeface="Consolas" panose="020B0609020204030204" pitchFamily="49" charset="0"/>
                <a:sym typeface="Consolas"/>
              </a:rPr>
              <a:t>Branch mispredict                            5   ns</a:t>
            </a:r>
          </a:p>
          <a:p>
            <a:pPr lvl="0" rtl="0">
              <a:spcBef>
                <a:spcPts val="0"/>
              </a:spcBef>
              <a:buNone/>
            </a:pPr>
            <a:r>
              <a:rPr lang="en" sz="1100" dirty="0">
                <a:solidFill>
                  <a:schemeClr val="bg1"/>
                </a:solidFill>
                <a:latin typeface="Consolas" panose="020B0609020204030204" pitchFamily="49" charset="0"/>
                <a:sym typeface="Consolas"/>
              </a:rPr>
              <a:t>L2 cache reference                           7   ns                    14x L1 cache</a:t>
            </a:r>
          </a:p>
          <a:p>
            <a:pPr lvl="0" rtl="0">
              <a:spcBef>
                <a:spcPts val="0"/>
              </a:spcBef>
              <a:buNone/>
            </a:pPr>
            <a:endParaRPr lang="en" sz="1100" dirty="0">
              <a:solidFill>
                <a:schemeClr val="bg1"/>
              </a:solidFill>
              <a:latin typeface="Consolas" panose="020B0609020204030204" pitchFamily="49" charset="0"/>
              <a:sym typeface="Consolas"/>
            </a:endParaRPr>
          </a:p>
          <a:p>
            <a:pPr lvl="0" rtl="0">
              <a:spcBef>
                <a:spcPts val="0"/>
              </a:spcBef>
              <a:buNone/>
            </a:pPr>
            <a:r>
              <a:rPr lang="en" sz="1100" dirty="0">
                <a:solidFill>
                  <a:schemeClr val="bg1"/>
                </a:solidFill>
                <a:latin typeface="Consolas" panose="020B0609020204030204" pitchFamily="49" charset="0"/>
                <a:sym typeface="Consolas"/>
              </a:rPr>
              <a:t>Mutex lock/unlock                           25   ns</a:t>
            </a:r>
          </a:p>
          <a:p>
            <a:pPr lvl="0" rtl="0">
              <a:spcBef>
                <a:spcPts val="0"/>
              </a:spcBef>
              <a:buNone/>
            </a:pPr>
            <a:r>
              <a:rPr lang="en" sz="1100" dirty="0">
                <a:solidFill>
                  <a:schemeClr val="bg1"/>
                </a:solidFill>
                <a:latin typeface="Consolas" panose="020B0609020204030204" pitchFamily="49" charset="0"/>
                <a:sym typeface="Consolas"/>
              </a:rPr>
              <a:t>Main memory reference                      100   ns                    20x L2 cache, 200x L1 cache</a:t>
            </a:r>
          </a:p>
          <a:p>
            <a:pPr lvl="0" rtl="0">
              <a:spcBef>
                <a:spcPts val="0"/>
              </a:spcBef>
              <a:buNone/>
            </a:pPr>
            <a:endParaRPr lang="en" sz="1100" dirty="0">
              <a:solidFill>
                <a:schemeClr val="bg1"/>
              </a:solidFill>
              <a:latin typeface="Consolas" panose="020B0609020204030204" pitchFamily="49" charset="0"/>
              <a:sym typeface="Consolas"/>
            </a:endParaRPr>
          </a:p>
          <a:p>
            <a:pPr lvl="0" rtl="0">
              <a:spcBef>
                <a:spcPts val="0"/>
              </a:spcBef>
              <a:buNone/>
            </a:pPr>
            <a:r>
              <a:rPr lang="en" sz="1100" dirty="0">
                <a:solidFill>
                  <a:schemeClr val="bg1"/>
                </a:solidFill>
                <a:latin typeface="Consolas" panose="020B0609020204030204" pitchFamily="49" charset="0"/>
                <a:sym typeface="Consolas"/>
              </a:rPr>
              <a:t>Compress 1K bytes with Zippy             3,000   ns        3 us</a:t>
            </a:r>
          </a:p>
          <a:p>
            <a:pPr lvl="0" rtl="0">
              <a:spcBef>
                <a:spcPts val="0"/>
              </a:spcBef>
              <a:buNone/>
            </a:pPr>
            <a:r>
              <a:rPr lang="en" sz="1100" dirty="0">
                <a:solidFill>
                  <a:schemeClr val="bg1"/>
                </a:solidFill>
                <a:latin typeface="Consolas" panose="020B0609020204030204" pitchFamily="49" charset="0"/>
                <a:sym typeface="Consolas"/>
              </a:rPr>
              <a:t>Send 1K bytes over 1 Gbps network       10,000   ns       10 us</a:t>
            </a:r>
          </a:p>
          <a:p>
            <a:pPr lvl="0" rtl="0">
              <a:spcBef>
                <a:spcPts val="0"/>
              </a:spcBef>
              <a:buNone/>
            </a:pPr>
            <a:r>
              <a:rPr lang="en" sz="1100" dirty="0">
                <a:solidFill>
                  <a:schemeClr val="bg1"/>
                </a:solidFill>
                <a:latin typeface="Consolas" panose="020B0609020204030204" pitchFamily="49" charset="0"/>
                <a:sym typeface="Consolas"/>
              </a:rPr>
              <a:t>Read 4K randomly from SSD*             150,000   ns      150 us          ~1GB/sec SSD</a:t>
            </a:r>
          </a:p>
          <a:p>
            <a:pPr lvl="0" rtl="0">
              <a:spcBef>
                <a:spcPts val="0"/>
              </a:spcBef>
              <a:buNone/>
            </a:pPr>
            <a:r>
              <a:rPr lang="en" sz="1100" dirty="0">
                <a:solidFill>
                  <a:schemeClr val="bg1"/>
                </a:solidFill>
                <a:latin typeface="Consolas" panose="020B0609020204030204" pitchFamily="49" charset="0"/>
                <a:sym typeface="Consolas"/>
              </a:rPr>
              <a:t>Read 1 MB sequentially from memory     250,000   ns      250 us</a:t>
            </a:r>
          </a:p>
          <a:p>
            <a:pPr lvl="0" rtl="0">
              <a:spcBef>
                <a:spcPts val="0"/>
              </a:spcBef>
              <a:buNone/>
            </a:pPr>
            <a:r>
              <a:rPr lang="en" sz="1100" dirty="0">
                <a:solidFill>
                  <a:schemeClr val="bg1"/>
                </a:solidFill>
                <a:latin typeface="Consolas" panose="020B0609020204030204" pitchFamily="49" charset="0"/>
                <a:sym typeface="Consolas"/>
              </a:rPr>
              <a:t>Round trip within same datacenter      500,000   ns      500 us</a:t>
            </a:r>
          </a:p>
          <a:p>
            <a:pPr lvl="0" rtl="0">
              <a:spcBef>
                <a:spcPts val="0"/>
              </a:spcBef>
              <a:buNone/>
            </a:pPr>
            <a:endParaRPr lang="en" sz="1100" dirty="0">
              <a:solidFill>
                <a:schemeClr val="bg1"/>
              </a:solidFill>
              <a:latin typeface="Consolas" panose="020B0609020204030204" pitchFamily="49" charset="0"/>
              <a:sym typeface="Consolas"/>
            </a:endParaRPr>
          </a:p>
          <a:p>
            <a:pPr lvl="0" rtl="0">
              <a:spcBef>
                <a:spcPts val="0"/>
              </a:spcBef>
              <a:buNone/>
            </a:pPr>
            <a:r>
              <a:rPr lang="en" sz="1100" dirty="0">
                <a:solidFill>
                  <a:schemeClr val="bg1"/>
                </a:solidFill>
                <a:latin typeface="Consolas" panose="020B0609020204030204" pitchFamily="49" charset="0"/>
                <a:sym typeface="Consolas"/>
              </a:rPr>
              <a:t>Read 1 MB sequentially from SSD*     1,000,000   ns    1,000 us    1 ms  ~1GB/sec SSD, 4X memory</a:t>
            </a:r>
          </a:p>
          <a:p>
            <a:pPr lvl="0" rtl="0">
              <a:spcBef>
                <a:spcPts val="0"/>
              </a:spcBef>
              <a:buNone/>
            </a:pPr>
            <a:r>
              <a:rPr lang="en" sz="1100" dirty="0">
                <a:solidFill>
                  <a:schemeClr val="bg1"/>
                </a:solidFill>
                <a:latin typeface="Consolas" panose="020B0609020204030204" pitchFamily="49" charset="0"/>
                <a:sym typeface="Consolas"/>
              </a:rPr>
              <a:t>Disk seek                           10,000,000   ns   10,000 us   10 ms  20x datacenter roundtrip</a:t>
            </a:r>
          </a:p>
          <a:p>
            <a:pPr lvl="0" rtl="0">
              <a:spcBef>
                <a:spcPts val="0"/>
              </a:spcBef>
              <a:buNone/>
            </a:pPr>
            <a:r>
              <a:rPr lang="en" sz="1100" dirty="0">
                <a:solidFill>
                  <a:schemeClr val="bg1"/>
                </a:solidFill>
                <a:latin typeface="Consolas" panose="020B0609020204030204" pitchFamily="49" charset="0"/>
                <a:sym typeface="Consolas"/>
              </a:rPr>
              <a:t>Read 1 MB sequentially from disk    20,000,000   ns   20,000 us   20 ms  80x memory, 20X SSD</a:t>
            </a:r>
          </a:p>
          <a:p>
            <a:pPr lvl="0" rtl="0">
              <a:spcBef>
                <a:spcPts val="0"/>
              </a:spcBef>
              <a:buNone/>
            </a:pPr>
            <a:r>
              <a:rPr lang="en" sz="1100" dirty="0">
                <a:solidFill>
                  <a:schemeClr val="bg1"/>
                </a:solidFill>
                <a:latin typeface="Consolas" panose="020B0609020204030204" pitchFamily="49" charset="0"/>
                <a:sym typeface="Consolas"/>
              </a:rPr>
              <a:t>Send packet CA-&gt;Netherlands-&gt;CA    150,000,000   ns  150,000 us  150 ms</a:t>
            </a:r>
          </a:p>
          <a:p>
            <a:pPr lvl="0" rtl="0">
              <a:spcBef>
                <a:spcPts val="0"/>
              </a:spcBef>
              <a:buNone/>
            </a:pPr>
            <a:endParaRPr sz="1100" dirty="0">
              <a:solidFill>
                <a:schemeClr val="bg1"/>
              </a:solidFill>
              <a:latin typeface="Consolas" panose="020B0609020204030204" pitchFamily="49" charset="0"/>
            </a:endParaRPr>
          </a:p>
        </p:txBody>
      </p:sp>
      <p:sp>
        <p:nvSpPr>
          <p:cNvPr id="425" name="Shape 425"/>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solidFill>
                  <a:schemeClr val="bg1"/>
                </a:solidFill>
              </a:rPr>
              <a:t>11</a:t>
            </a:fld>
            <a:endParaRPr lang="en">
              <a:solidFill>
                <a:schemeClr val="bg1"/>
              </a:solidFill>
            </a:endParaRPr>
          </a:p>
        </p:txBody>
      </p:sp>
      <p:sp>
        <p:nvSpPr>
          <p:cNvPr id="426" name="Shape 426"/>
          <p:cNvSpPr txBox="1">
            <a:spLocks noGrp="1"/>
          </p:cNvSpPr>
          <p:nvPr>
            <p:ph type="title"/>
          </p:nvPr>
        </p:nvSpPr>
        <p:spPr>
          <a:xfrm>
            <a:off x="311700" y="140225"/>
            <a:ext cx="8520600" cy="572700"/>
          </a:xfrm>
          <a:prstGeom prst="rect">
            <a:avLst/>
          </a:prstGeom>
        </p:spPr>
        <p:txBody>
          <a:bodyPr lIns="91425" tIns="91425" rIns="91425" bIns="91425" anchor="t" anchorCtr="0">
            <a:noAutofit/>
          </a:bodyPr>
          <a:lstStyle/>
          <a:p>
            <a:pPr lvl="0" rtl="0">
              <a:spcBef>
                <a:spcPts val="0"/>
              </a:spcBef>
              <a:buNone/>
            </a:pPr>
            <a:r>
              <a:rPr lang="en" dirty="0">
                <a:solidFill>
                  <a:srgbClr val="FFFFFF"/>
                </a:solidFill>
              </a:rPr>
              <a:t>3) Know your hardware: Memory</a:t>
            </a:r>
          </a:p>
        </p:txBody>
      </p:sp>
      <p:pic>
        <p:nvPicPr>
          <p:cNvPr id="17" name="Imagen 1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4504067"/>
            <a:ext cx="9144000" cy="65268"/>
          </a:xfrm>
          <a:prstGeom prst="rect">
            <a:avLst/>
          </a:prstGeom>
        </p:spPr>
      </p:pic>
      <p:sp>
        <p:nvSpPr>
          <p:cNvPr id="22" name="Shape 71"/>
          <p:cNvSpPr txBox="1">
            <a:spLocks/>
          </p:cNvSpPr>
          <p:nvPr/>
        </p:nvSpPr>
        <p:spPr>
          <a:xfrm>
            <a:off x="8683388" y="4663216"/>
            <a:ext cx="548700" cy="393600"/>
          </a:xfrm>
          <a:prstGeom prst="rect">
            <a:avLst/>
          </a:prstGeom>
          <a:noFill/>
          <a:ln>
            <a:noFill/>
          </a:ln>
        </p:spPr>
        <p:txBody>
          <a:bodyPr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 dirty="0">
                <a:solidFill>
                  <a:schemeClr val="bg1"/>
                </a:solidFill>
              </a:rPr>
              <a:t>/40</a:t>
            </a:r>
          </a:p>
        </p:txBody>
      </p:sp>
      <p:sp>
        <p:nvSpPr>
          <p:cNvPr id="10" name="Shape 121"/>
          <p:cNvSpPr txBox="1"/>
          <p:nvPr/>
        </p:nvSpPr>
        <p:spPr>
          <a:xfrm>
            <a:off x="-11300" y="4865125"/>
            <a:ext cx="7316226" cy="572700"/>
          </a:xfrm>
          <a:prstGeom prst="rect">
            <a:avLst/>
          </a:prstGeom>
          <a:noFill/>
          <a:ln>
            <a:noFill/>
          </a:ln>
        </p:spPr>
        <p:txBody>
          <a:bodyPr lIns="91425" tIns="91425" rIns="91425" bIns="91425" anchor="t" anchorCtr="0">
            <a:noAutofit/>
          </a:bodyPr>
          <a:lstStyle/>
          <a:p>
            <a:pPr lvl="0" rtl="0">
              <a:spcBef>
                <a:spcPts val="0"/>
              </a:spcBef>
              <a:buNone/>
            </a:pPr>
            <a:r>
              <a:rPr lang="en-US" sz="1000" dirty="0">
                <a:solidFill>
                  <a:schemeClr val="bg1"/>
                </a:solidFill>
              </a:rPr>
              <a:t>Note: These numbers are not perfectly accurate, and they don’t intent to be. The order of magnitude are accurate, though. </a:t>
            </a:r>
            <a:endParaRPr lang="en" sz="1000" dirty="0">
              <a:solidFill>
                <a:schemeClr val="bg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mph" presetSubtype="0" nodeType="clickEffect">
                                  <p:stCondLst>
                                    <p:cond delay="0"/>
                                  </p:stCondLst>
                                  <p:iterate type="lt">
                                    <p:tmAbs val="25"/>
                                  </p:iterate>
                                  <p:childTnLst>
                                    <p:set>
                                      <p:cBhvr override="childStyle">
                                        <p:cTn id="6" dur="indefinite"/>
                                        <p:tgtEl>
                                          <p:spTgt spid="424">
                                            <p:txEl>
                                              <p:pRg st="2" end="2"/>
                                            </p:txEl>
                                          </p:spTgt>
                                        </p:tgtEl>
                                        <p:attrNameLst>
                                          <p:attrName>style.fontWeight</p:attrName>
                                        </p:attrNameLst>
                                      </p:cBhvr>
                                      <p:to>
                                        <p:strVal val="bold"/>
                                      </p:to>
                                    </p:set>
                                  </p:childTnLst>
                                </p:cTn>
                              </p:par>
                              <p:par>
                                <p:cTn id="7" presetID="15" presetClass="emph" presetSubtype="0" nodeType="withEffect">
                                  <p:stCondLst>
                                    <p:cond delay="0"/>
                                  </p:stCondLst>
                                  <p:iterate type="lt">
                                    <p:tmAbs val="25"/>
                                  </p:iterate>
                                  <p:childTnLst>
                                    <p:set>
                                      <p:cBhvr override="childStyle">
                                        <p:cTn id="8" dur="indefinite"/>
                                        <p:tgtEl>
                                          <p:spTgt spid="424">
                                            <p:txEl>
                                              <p:pRg st="4" end="4"/>
                                            </p:txEl>
                                          </p:spTgt>
                                        </p:tgtEl>
                                        <p:attrNameLst>
                                          <p:attrName>style.fontWeight</p:attrName>
                                        </p:attrNameLst>
                                      </p:cBhvr>
                                      <p:to>
                                        <p:strVal val="bold"/>
                                      </p:to>
                                    </p:set>
                                  </p:childTnLst>
                                </p:cTn>
                              </p:par>
                              <p:par>
                                <p:cTn id="9" presetID="15" presetClass="emph" presetSubtype="0" nodeType="withEffect">
                                  <p:stCondLst>
                                    <p:cond delay="0"/>
                                  </p:stCondLst>
                                  <p:iterate type="lt">
                                    <p:tmAbs val="25"/>
                                  </p:iterate>
                                  <p:childTnLst>
                                    <p:set>
                                      <p:cBhvr override="childStyle">
                                        <p:cTn id="10" dur="indefinite"/>
                                        <p:tgtEl>
                                          <p:spTgt spid="424">
                                            <p:txEl>
                                              <p:pRg st="7" end="7"/>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Shape 430"/>
        <p:cNvGrpSpPr/>
        <p:nvPr/>
      </p:nvGrpSpPr>
      <p:grpSpPr>
        <a:xfrm>
          <a:off x="0" y="0"/>
          <a:ext cx="0" cy="0"/>
          <a:chOff x="0" y="0"/>
          <a:chExt cx="0" cy="0"/>
        </a:xfrm>
      </p:grpSpPr>
      <p:sp>
        <p:nvSpPr>
          <p:cNvPr id="30" name="Rectangle 29"/>
          <p:cNvSpPr/>
          <p:nvPr/>
        </p:nvSpPr>
        <p:spPr>
          <a:xfrm>
            <a:off x="0" y="0"/>
            <a:ext cx="9144000" cy="4504068"/>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1" name="Shape 431"/>
          <p:cNvSpPr txBox="1">
            <a:spLocks noGrp="1"/>
          </p:cNvSpPr>
          <p:nvPr>
            <p:ph type="body" idx="1"/>
          </p:nvPr>
        </p:nvSpPr>
        <p:spPr>
          <a:xfrm>
            <a:off x="3084358" y="945525"/>
            <a:ext cx="2767967" cy="732203"/>
          </a:xfrm>
          <a:prstGeom prst="rect">
            <a:avLst/>
          </a:prstGeom>
        </p:spPr>
        <p:txBody>
          <a:bodyPr lIns="91425" tIns="91425" rIns="91425" bIns="91425" anchor="t" anchorCtr="0">
            <a:noAutofit/>
          </a:bodyPr>
          <a:lstStyle/>
          <a:p>
            <a:pPr lvl="0" algn="ctr" rtl="0">
              <a:lnSpc>
                <a:spcPct val="100000"/>
              </a:lnSpc>
              <a:spcBef>
                <a:spcPts val="0"/>
              </a:spcBef>
              <a:spcAft>
                <a:spcPts val="0"/>
              </a:spcAft>
              <a:buNone/>
            </a:pPr>
            <a:r>
              <a:rPr lang="en" dirty="0">
                <a:solidFill>
                  <a:schemeClr val="bg1"/>
                </a:solidFill>
              </a:rPr>
              <a:t>Speed comparison</a:t>
            </a:r>
          </a:p>
          <a:p>
            <a:pPr lvl="0" algn="ctr" rtl="0">
              <a:lnSpc>
                <a:spcPct val="100000"/>
              </a:lnSpc>
              <a:spcBef>
                <a:spcPts val="0"/>
              </a:spcBef>
              <a:spcAft>
                <a:spcPts val="0"/>
              </a:spcAft>
              <a:buNone/>
            </a:pPr>
            <a:r>
              <a:rPr lang="en" sz="1200" dirty="0">
                <a:solidFill>
                  <a:schemeClr val="bg1"/>
                </a:solidFill>
              </a:rPr>
              <a:t>(to scale, duh!)</a:t>
            </a:r>
          </a:p>
          <a:p>
            <a:pPr lvl="0" algn="ctr" rtl="0">
              <a:lnSpc>
                <a:spcPct val="100000"/>
              </a:lnSpc>
              <a:spcBef>
                <a:spcPts val="0"/>
              </a:spcBef>
              <a:spcAft>
                <a:spcPts val="0"/>
              </a:spcAft>
              <a:buNone/>
            </a:pPr>
            <a:endParaRPr dirty="0">
              <a:solidFill>
                <a:schemeClr val="bg1"/>
              </a:solidFill>
            </a:endParaRPr>
          </a:p>
        </p:txBody>
      </p:sp>
      <p:sp>
        <p:nvSpPr>
          <p:cNvPr id="436" name="Shape 436"/>
          <p:cNvSpPr/>
          <p:nvPr/>
        </p:nvSpPr>
        <p:spPr>
          <a:xfrm>
            <a:off x="7273268" y="2469391"/>
            <a:ext cx="333600" cy="218700"/>
          </a:xfrm>
          <a:prstGeom prst="cloudCallout">
            <a:avLst>
              <a:gd name="adj1" fmla="val 50835"/>
              <a:gd name="adj2" fmla="val 943"/>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37" name="Shape 437"/>
          <p:cNvSpPr/>
          <p:nvPr/>
        </p:nvSpPr>
        <p:spPr>
          <a:xfrm>
            <a:off x="7273268" y="3021179"/>
            <a:ext cx="333600" cy="218700"/>
          </a:xfrm>
          <a:prstGeom prst="cloudCallout">
            <a:avLst>
              <a:gd name="adj1" fmla="val 50835"/>
              <a:gd name="adj2" fmla="val 274"/>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38" name="Shape 438"/>
          <p:cNvSpPr/>
          <p:nvPr/>
        </p:nvSpPr>
        <p:spPr>
          <a:xfrm>
            <a:off x="7273268" y="3575754"/>
            <a:ext cx="333600" cy="218700"/>
          </a:xfrm>
          <a:prstGeom prst="cloudCallout">
            <a:avLst>
              <a:gd name="adj1" fmla="val 49426"/>
              <a:gd name="adj2" fmla="val 11248"/>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39" name="Shape 439"/>
          <p:cNvSpPr/>
          <p:nvPr/>
        </p:nvSpPr>
        <p:spPr>
          <a:xfrm>
            <a:off x="7273268" y="1883804"/>
            <a:ext cx="333600" cy="218700"/>
          </a:xfrm>
          <a:prstGeom prst="cloudCallout">
            <a:avLst>
              <a:gd name="adj1" fmla="val 51304"/>
              <a:gd name="adj2" fmla="val -2298"/>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40" name="Shape 440"/>
          <p:cNvSpPr/>
          <p:nvPr/>
        </p:nvSpPr>
        <p:spPr>
          <a:xfrm>
            <a:off x="0" y="107825"/>
            <a:ext cx="9144000" cy="637500"/>
          </a:xfrm>
          <a:prstGeom prst="rect">
            <a:avLst/>
          </a:prstGeom>
          <a:solidFill>
            <a:srgbClr val="0070C0"/>
          </a:solidFill>
          <a:ln>
            <a:noFill/>
          </a:ln>
        </p:spPr>
        <p:txBody>
          <a:bodyPr lIns="91425" tIns="91425" rIns="91425" bIns="91425" anchor="ctr" anchorCtr="0">
            <a:noAutofit/>
          </a:bodyPr>
          <a:lstStyle/>
          <a:p>
            <a:pPr lvl="0">
              <a:spcBef>
                <a:spcPts val="0"/>
              </a:spcBef>
              <a:buNone/>
            </a:pPr>
            <a:endParaRPr/>
          </a:p>
        </p:txBody>
      </p:sp>
      <p:sp>
        <p:nvSpPr>
          <p:cNvPr id="441" name="Shape 441"/>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solidFill>
                  <a:schemeClr val="bg1"/>
                </a:solidFill>
              </a:rPr>
              <a:t>12</a:t>
            </a:fld>
            <a:endParaRPr lang="en">
              <a:solidFill>
                <a:schemeClr val="bg1"/>
              </a:solidFill>
            </a:endParaRPr>
          </a:p>
        </p:txBody>
      </p:sp>
      <p:sp>
        <p:nvSpPr>
          <p:cNvPr id="442" name="Shape 442"/>
          <p:cNvSpPr txBox="1">
            <a:spLocks noGrp="1"/>
          </p:cNvSpPr>
          <p:nvPr>
            <p:ph type="title"/>
          </p:nvPr>
        </p:nvSpPr>
        <p:spPr>
          <a:xfrm>
            <a:off x="311700" y="140225"/>
            <a:ext cx="8520600" cy="572700"/>
          </a:xfrm>
          <a:prstGeom prst="rect">
            <a:avLst/>
          </a:prstGeom>
        </p:spPr>
        <p:txBody>
          <a:bodyPr lIns="91425" tIns="91425" rIns="91425" bIns="91425" anchor="t" anchorCtr="0">
            <a:noAutofit/>
          </a:bodyPr>
          <a:lstStyle/>
          <a:p>
            <a:pPr lvl="0" rtl="0">
              <a:spcBef>
                <a:spcPts val="0"/>
              </a:spcBef>
              <a:buNone/>
            </a:pPr>
            <a:r>
              <a:rPr lang="en" dirty="0">
                <a:solidFill>
                  <a:srgbClr val="FFFFFF"/>
                </a:solidFill>
              </a:rPr>
              <a:t>3) Know your hardware: Memory</a:t>
            </a:r>
          </a:p>
        </p:txBody>
      </p:sp>
      <p:sp>
        <p:nvSpPr>
          <p:cNvPr id="443" name="Shape 443"/>
          <p:cNvSpPr txBox="1"/>
          <p:nvPr/>
        </p:nvSpPr>
        <p:spPr>
          <a:xfrm>
            <a:off x="1008289" y="1749287"/>
            <a:ext cx="755100" cy="2122500"/>
          </a:xfrm>
          <a:prstGeom prst="rect">
            <a:avLst/>
          </a:prstGeom>
          <a:solidFill>
            <a:srgbClr val="CCCCCC"/>
          </a:solidFill>
          <a:ln w="9525" cap="flat" cmpd="sng">
            <a:solidFill>
              <a:srgbClr val="000000"/>
            </a:solidFill>
            <a:prstDash val="solid"/>
            <a:round/>
            <a:headEnd type="none" w="med" len="med"/>
            <a:tailEnd type="none" w="med" len="med"/>
          </a:ln>
        </p:spPr>
        <p:txBody>
          <a:bodyPr lIns="91425" tIns="91425" rIns="91425" bIns="91425" anchor="t" anchorCtr="0">
            <a:noAutofit/>
          </a:bodyPr>
          <a:lstStyle/>
          <a:p>
            <a:pPr lvl="0" algn="ctr" rtl="0">
              <a:spcBef>
                <a:spcPts val="0"/>
              </a:spcBef>
              <a:buNone/>
            </a:pPr>
            <a:endParaRPr dirty="0"/>
          </a:p>
          <a:p>
            <a:pPr lvl="0" algn="ctr" rtl="0">
              <a:spcBef>
                <a:spcPts val="0"/>
              </a:spcBef>
              <a:buNone/>
            </a:pPr>
            <a:endParaRPr dirty="0"/>
          </a:p>
          <a:p>
            <a:pPr lvl="0" algn="ctr" rtl="0">
              <a:spcBef>
                <a:spcPts val="0"/>
              </a:spcBef>
              <a:buNone/>
            </a:pPr>
            <a:endParaRPr dirty="0"/>
          </a:p>
          <a:p>
            <a:pPr lvl="0" algn="ctr" rtl="0">
              <a:spcBef>
                <a:spcPts val="0"/>
              </a:spcBef>
              <a:buNone/>
            </a:pPr>
            <a:endParaRPr dirty="0"/>
          </a:p>
          <a:p>
            <a:pPr lvl="0" algn="ctr">
              <a:spcBef>
                <a:spcPts val="0"/>
              </a:spcBef>
              <a:buNone/>
            </a:pPr>
            <a:r>
              <a:rPr lang="en" dirty="0"/>
              <a:t>CPU</a:t>
            </a:r>
          </a:p>
        </p:txBody>
      </p:sp>
      <p:sp>
        <p:nvSpPr>
          <p:cNvPr id="432" name="Shape 432"/>
          <p:cNvSpPr txBox="1"/>
          <p:nvPr/>
        </p:nvSpPr>
        <p:spPr>
          <a:xfrm>
            <a:off x="7021468" y="1771609"/>
            <a:ext cx="729707" cy="430500"/>
          </a:xfrm>
          <a:prstGeom prst="rect">
            <a:avLst/>
          </a:prstGeom>
          <a:solidFill>
            <a:srgbClr val="00FF00"/>
          </a:solidFill>
          <a:ln w="9525" cap="flat" cmpd="sng">
            <a:solidFill>
              <a:srgbClr val="000000"/>
            </a:solidFill>
            <a:prstDash val="solid"/>
            <a:round/>
            <a:headEnd type="none" w="med" len="med"/>
            <a:tailEnd type="none" w="med" len="med"/>
          </a:ln>
        </p:spPr>
        <p:txBody>
          <a:bodyPr lIns="91425" tIns="91425" rIns="91425" bIns="91425" anchor="t" anchorCtr="0">
            <a:noAutofit/>
          </a:bodyPr>
          <a:lstStyle/>
          <a:p>
            <a:pPr lvl="0" rtl="0">
              <a:spcBef>
                <a:spcPts val="0"/>
              </a:spcBef>
              <a:buNone/>
            </a:pPr>
            <a:r>
              <a:rPr lang="en"/>
              <a:t>L1</a:t>
            </a:r>
          </a:p>
        </p:txBody>
      </p:sp>
      <p:sp>
        <p:nvSpPr>
          <p:cNvPr id="433" name="Shape 433"/>
          <p:cNvSpPr txBox="1"/>
          <p:nvPr/>
        </p:nvSpPr>
        <p:spPr>
          <a:xfrm>
            <a:off x="7021468" y="2354409"/>
            <a:ext cx="729707" cy="430500"/>
          </a:xfrm>
          <a:prstGeom prst="rect">
            <a:avLst/>
          </a:prstGeom>
          <a:solidFill>
            <a:srgbClr val="6FA8DC"/>
          </a:solidFill>
          <a:ln w="9525" cap="flat" cmpd="sng">
            <a:solidFill>
              <a:srgbClr val="000000"/>
            </a:solidFill>
            <a:prstDash val="solid"/>
            <a:round/>
            <a:headEnd type="none" w="med" len="med"/>
            <a:tailEnd type="none" w="med" len="med"/>
          </a:ln>
        </p:spPr>
        <p:txBody>
          <a:bodyPr lIns="91425" tIns="91425" rIns="91425" bIns="91425" anchor="t" anchorCtr="0">
            <a:noAutofit/>
          </a:bodyPr>
          <a:lstStyle/>
          <a:p>
            <a:pPr lvl="0" rtl="0">
              <a:spcBef>
                <a:spcPts val="0"/>
              </a:spcBef>
              <a:buNone/>
            </a:pPr>
            <a:r>
              <a:rPr lang="en"/>
              <a:t>L2</a:t>
            </a:r>
          </a:p>
        </p:txBody>
      </p:sp>
      <p:sp>
        <p:nvSpPr>
          <p:cNvPr id="434" name="Shape 434"/>
          <p:cNvSpPr txBox="1"/>
          <p:nvPr/>
        </p:nvSpPr>
        <p:spPr>
          <a:xfrm>
            <a:off x="7021425" y="2908984"/>
            <a:ext cx="729707" cy="430500"/>
          </a:xfrm>
          <a:prstGeom prst="rect">
            <a:avLst/>
          </a:prstGeom>
          <a:solidFill>
            <a:srgbClr val="C27BA0"/>
          </a:solidFill>
          <a:ln w="9525" cap="flat" cmpd="sng">
            <a:solidFill>
              <a:srgbClr val="000000"/>
            </a:solidFill>
            <a:prstDash val="solid"/>
            <a:round/>
            <a:headEnd type="none" w="med" len="med"/>
            <a:tailEnd type="none" w="med" len="med"/>
          </a:ln>
        </p:spPr>
        <p:txBody>
          <a:bodyPr lIns="91425" tIns="91425" rIns="91425" bIns="91425" anchor="t" anchorCtr="0">
            <a:noAutofit/>
          </a:bodyPr>
          <a:lstStyle/>
          <a:p>
            <a:pPr lvl="0" rtl="0">
              <a:spcBef>
                <a:spcPts val="0"/>
              </a:spcBef>
              <a:buNone/>
            </a:pPr>
            <a:r>
              <a:rPr lang="en"/>
              <a:t>L3</a:t>
            </a:r>
          </a:p>
        </p:txBody>
      </p:sp>
      <p:sp>
        <p:nvSpPr>
          <p:cNvPr id="435" name="Shape 435"/>
          <p:cNvSpPr txBox="1"/>
          <p:nvPr/>
        </p:nvSpPr>
        <p:spPr>
          <a:xfrm>
            <a:off x="7021468" y="3463559"/>
            <a:ext cx="729707" cy="430500"/>
          </a:xfrm>
          <a:prstGeom prst="rect">
            <a:avLst/>
          </a:prstGeom>
          <a:solidFill>
            <a:srgbClr val="E06666"/>
          </a:solidFill>
          <a:ln w="9525" cap="flat" cmpd="sng">
            <a:solidFill>
              <a:srgbClr val="000000"/>
            </a:solidFill>
            <a:prstDash val="solid"/>
            <a:round/>
            <a:headEnd type="none" w="med" len="med"/>
            <a:tailEnd type="none" w="med" len="med"/>
          </a:ln>
        </p:spPr>
        <p:txBody>
          <a:bodyPr lIns="91425" tIns="91425" rIns="91425" bIns="91425" anchor="t" anchorCtr="0">
            <a:noAutofit/>
          </a:bodyPr>
          <a:lstStyle/>
          <a:p>
            <a:pPr lvl="0" rtl="0">
              <a:spcBef>
                <a:spcPts val="0"/>
              </a:spcBef>
              <a:buNone/>
            </a:pPr>
            <a:r>
              <a:rPr lang="en" sz="1200"/>
              <a:t>MM</a:t>
            </a:r>
          </a:p>
        </p:txBody>
      </p:sp>
      <p:pic>
        <p:nvPicPr>
          <p:cNvPr id="26" name="Imagen 1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4504067"/>
            <a:ext cx="9144000" cy="65268"/>
          </a:xfrm>
          <a:prstGeom prst="rect">
            <a:avLst/>
          </a:prstGeom>
        </p:spPr>
      </p:pic>
      <p:sp>
        <p:nvSpPr>
          <p:cNvPr id="31" name="Shape 71"/>
          <p:cNvSpPr txBox="1">
            <a:spLocks/>
          </p:cNvSpPr>
          <p:nvPr/>
        </p:nvSpPr>
        <p:spPr>
          <a:xfrm>
            <a:off x="8683388" y="4663216"/>
            <a:ext cx="548700" cy="393600"/>
          </a:xfrm>
          <a:prstGeom prst="rect">
            <a:avLst/>
          </a:prstGeom>
          <a:noFill/>
          <a:ln>
            <a:noFill/>
          </a:ln>
        </p:spPr>
        <p:txBody>
          <a:bodyPr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 dirty="0">
                <a:solidFill>
                  <a:schemeClr val="bg1"/>
                </a:solidFill>
              </a:rPr>
              <a:t>/40</a:t>
            </a:r>
          </a:p>
        </p:txBody>
      </p:sp>
      <p:sp>
        <p:nvSpPr>
          <p:cNvPr id="18" name="Shape 121"/>
          <p:cNvSpPr txBox="1"/>
          <p:nvPr/>
        </p:nvSpPr>
        <p:spPr>
          <a:xfrm>
            <a:off x="-11300" y="4865125"/>
            <a:ext cx="6872100" cy="572700"/>
          </a:xfrm>
          <a:prstGeom prst="rect">
            <a:avLst/>
          </a:prstGeom>
          <a:noFill/>
          <a:ln>
            <a:noFill/>
          </a:ln>
        </p:spPr>
        <p:txBody>
          <a:bodyPr lIns="91425" tIns="91425" rIns="91425" bIns="91425" anchor="t" anchorCtr="0">
            <a:noAutofit/>
          </a:bodyPr>
          <a:lstStyle/>
          <a:p>
            <a:pPr lvl="0" rtl="0">
              <a:spcBef>
                <a:spcPts val="0"/>
              </a:spcBef>
              <a:buNone/>
            </a:pPr>
            <a:r>
              <a:rPr lang="en" sz="1000" dirty="0">
                <a:solidFill>
                  <a:schemeClr val="bg1"/>
                </a:solidFill>
              </a:rPr>
              <a:t>Inspired in ‘Data-oriented desing and C++’. Mike Acton. </a:t>
            </a:r>
            <a:r>
              <a:rPr lang="en-US" sz="1000" dirty="0">
                <a:solidFill>
                  <a:schemeClr val="bg1"/>
                </a:solidFill>
              </a:rPr>
              <a:t>C</a:t>
            </a:r>
            <a:r>
              <a:rPr lang="en" sz="1000" dirty="0">
                <a:solidFill>
                  <a:schemeClr val="bg1"/>
                </a:solidFill>
              </a:rPr>
              <a:t>ppcon’14.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grpId="0" nodeType="clickEffect">
                                  <p:stCondLst>
                                    <p:cond delay="0"/>
                                  </p:stCondLst>
                                  <p:childTnLst>
                                    <p:animMotion origin="layout" path="M 4.72222E-6 4.32099E-6 L -0.66511 4.32099E-6 " pathEditMode="relative" rAng="0" ptsTypes="AA">
                                      <p:cBhvr>
                                        <p:cTn id="6" dur="500" fill="hold"/>
                                        <p:tgtEl>
                                          <p:spTgt spid="439"/>
                                        </p:tgtEl>
                                        <p:attrNameLst>
                                          <p:attrName>ppt_x</p:attrName>
                                          <p:attrName>ppt_y</p:attrName>
                                        </p:attrNameLst>
                                      </p:cBhvr>
                                      <p:rCtr x="-33264" y="0"/>
                                    </p:animMotion>
                                  </p:childTnLst>
                                </p:cTn>
                              </p:par>
                            </p:childTnLst>
                          </p:cTn>
                        </p:par>
                        <p:par>
                          <p:cTn id="7" fill="hold">
                            <p:stCondLst>
                              <p:cond delay="500"/>
                            </p:stCondLst>
                            <p:childTnLst>
                              <p:par>
                                <p:cTn id="8" presetID="35" presetClass="path" presetSubtype="0" accel="50000" decel="50000" fill="hold" grpId="0" nodeType="afterEffect">
                                  <p:stCondLst>
                                    <p:cond delay="500"/>
                                  </p:stCondLst>
                                  <p:childTnLst>
                                    <p:animMotion origin="layout" path="M 4.72222E-6 -4.5679E-6 L -0.66059 -4.5679E-6 " pathEditMode="relative" rAng="0" ptsTypes="AA">
                                      <p:cBhvr>
                                        <p:cTn id="9" dur="1750" fill="hold"/>
                                        <p:tgtEl>
                                          <p:spTgt spid="436"/>
                                        </p:tgtEl>
                                        <p:attrNameLst>
                                          <p:attrName>ppt_x</p:attrName>
                                          <p:attrName>ppt_y</p:attrName>
                                        </p:attrNameLst>
                                      </p:cBhvr>
                                      <p:rCtr x="-33038" y="0"/>
                                    </p:animMotion>
                                  </p:childTnLst>
                                </p:cTn>
                              </p:par>
                            </p:childTnLst>
                          </p:cTn>
                        </p:par>
                        <p:par>
                          <p:cTn id="10" fill="hold">
                            <p:stCondLst>
                              <p:cond delay="2750"/>
                            </p:stCondLst>
                            <p:childTnLst>
                              <p:par>
                                <p:cTn id="11" presetID="35" presetClass="path" presetSubtype="0" accel="50000" decel="50000" fill="hold" grpId="0" nodeType="afterEffect">
                                  <p:stCondLst>
                                    <p:cond delay="250"/>
                                  </p:stCondLst>
                                  <p:childTnLst>
                                    <p:animMotion origin="layout" path="M 4.72222E-6 -1.97531E-6 L -0.65886 -1.97531E-6 " pathEditMode="relative" rAng="0" ptsTypes="AA">
                                      <p:cBhvr>
                                        <p:cTn id="12" dur="7500" fill="hold"/>
                                        <p:tgtEl>
                                          <p:spTgt spid="437"/>
                                        </p:tgtEl>
                                        <p:attrNameLst>
                                          <p:attrName>ppt_x</p:attrName>
                                          <p:attrName>ppt_y</p:attrName>
                                        </p:attrNameLst>
                                      </p:cBhvr>
                                      <p:rCtr x="-32951" y="0"/>
                                    </p:animMotion>
                                  </p:childTnLst>
                                </p:cTn>
                              </p:par>
                            </p:childTnLst>
                          </p:cTn>
                        </p:par>
                        <p:par>
                          <p:cTn id="13" fill="hold">
                            <p:stCondLst>
                              <p:cond delay="10500"/>
                            </p:stCondLst>
                            <p:childTnLst>
                              <p:par>
                                <p:cTn id="14" presetID="35" presetClass="path" presetSubtype="0" accel="50000" decel="50000" fill="hold" grpId="0" nodeType="afterEffect">
                                  <p:stCondLst>
                                    <p:cond delay="0"/>
                                  </p:stCondLst>
                                  <p:childTnLst>
                                    <p:animMotion origin="layout" path="M 4.72222E-6 1.97531E-6 L -0.65886 1.97531E-6 " pathEditMode="relative" rAng="0" ptsTypes="AA">
                                      <p:cBhvr>
                                        <p:cTn id="15" dur="12500" fill="hold"/>
                                        <p:tgtEl>
                                          <p:spTgt spid="438"/>
                                        </p:tgtEl>
                                        <p:attrNameLst>
                                          <p:attrName>ppt_x</p:attrName>
                                          <p:attrName>ppt_y</p:attrName>
                                        </p:attrNameLst>
                                      </p:cBhvr>
                                      <p:rCtr x="-329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6" grpId="0" animBg="1"/>
      <p:bldP spid="437" grpId="0" animBg="1"/>
      <p:bldP spid="438" grpId="0" animBg="1"/>
      <p:bldP spid="43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Shape 412"/>
        <p:cNvGrpSpPr/>
        <p:nvPr/>
      </p:nvGrpSpPr>
      <p:grpSpPr>
        <a:xfrm>
          <a:off x="0" y="0"/>
          <a:ext cx="0" cy="0"/>
          <a:chOff x="0" y="0"/>
          <a:chExt cx="0" cy="0"/>
        </a:xfrm>
      </p:grpSpPr>
      <p:sp>
        <p:nvSpPr>
          <p:cNvPr id="22" name="Rectangle 21"/>
          <p:cNvSpPr/>
          <p:nvPr/>
        </p:nvSpPr>
        <p:spPr>
          <a:xfrm>
            <a:off x="6878" y="0"/>
            <a:ext cx="9144000" cy="4504068"/>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413" name="Shape 413"/>
          <p:cNvSpPr/>
          <p:nvPr/>
        </p:nvSpPr>
        <p:spPr>
          <a:xfrm>
            <a:off x="0" y="107825"/>
            <a:ext cx="9144000" cy="637500"/>
          </a:xfrm>
          <a:prstGeom prst="rect">
            <a:avLst/>
          </a:prstGeom>
          <a:solidFill>
            <a:srgbClr val="0070C0"/>
          </a:solidFill>
          <a:ln>
            <a:noFill/>
          </a:ln>
        </p:spPr>
        <p:txBody>
          <a:bodyPr lIns="91425" tIns="91425" rIns="91425" bIns="91425" anchor="ctr" anchorCtr="0">
            <a:noAutofit/>
          </a:bodyPr>
          <a:lstStyle/>
          <a:p>
            <a:pPr lvl="0">
              <a:spcBef>
                <a:spcPts val="0"/>
              </a:spcBef>
              <a:buNone/>
            </a:pPr>
            <a:endParaRPr/>
          </a:p>
        </p:txBody>
      </p:sp>
      <p:sp>
        <p:nvSpPr>
          <p:cNvPr id="414" name="Shape 414"/>
          <p:cNvSpPr txBox="1">
            <a:spLocks noGrp="1"/>
          </p:cNvSpPr>
          <p:nvPr>
            <p:ph type="title"/>
          </p:nvPr>
        </p:nvSpPr>
        <p:spPr>
          <a:xfrm>
            <a:off x="311700" y="140225"/>
            <a:ext cx="8520600" cy="572700"/>
          </a:xfrm>
          <a:prstGeom prst="rect">
            <a:avLst/>
          </a:prstGeom>
        </p:spPr>
        <p:txBody>
          <a:bodyPr lIns="91425" tIns="91425" rIns="91425" bIns="91425" anchor="t" anchorCtr="0">
            <a:noAutofit/>
          </a:bodyPr>
          <a:lstStyle/>
          <a:p>
            <a:pPr lvl="0" rtl="0">
              <a:spcBef>
                <a:spcPts val="0"/>
              </a:spcBef>
              <a:buNone/>
            </a:pPr>
            <a:r>
              <a:rPr lang="en" dirty="0">
                <a:solidFill>
                  <a:srgbClr val="FFFFFF"/>
                </a:solidFill>
              </a:rPr>
              <a:t>3) Know your hardware: Memory</a:t>
            </a:r>
          </a:p>
        </p:txBody>
      </p:sp>
      <p:sp>
        <p:nvSpPr>
          <p:cNvPr id="416" name="Shape 416"/>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solidFill>
                  <a:schemeClr val="bg1"/>
                </a:solidFill>
              </a:rPr>
              <a:t>13</a:t>
            </a:fld>
            <a:endParaRPr lang="en">
              <a:solidFill>
                <a:schemeClr val="bg1"/>
              </a:solidFill>
            </a:endParaRPr>
          </a:p>
        </p:txBody>
      </p:sp>
      <p:sp>
        <p:nvSpPr>
          <p:cNvPr id="417" name="Shape 417"/>
          <p:cNvSpPr txBox="1">
            <a:spLocks noGrp="1"/>
          </p:cNvSpPr>
          <p:nvPr>
            <p:ph type="body" idx="1"/>
          </p:nvPr>
        </p:nvSpPr>
        <p:spPr>
          <a:xfrm>
            <a:off x="471935" y="940293"/>
            <a:ext cx="7940955" cy="492579"/>
          </a:xfrm>
          <a:prstGeom prst="rect">
            <a:avLst/>
          </a:prstGeom>
        </p:spPr>
        <p:txBody>
          <a:bodyPr lIns="91425" tIns="91425" rIns="91425" bIns="91425" anchor="t" anchorCtr="0">
            <a:noAutofit/>
          </a:bodyPr>
          <a:lstStyle/>
          <a:p>
            <a:pPr lvl="0" rtl="0">
              <a:spcBef>
                <a:spcPts val="0"/>
              </a:spcBef>
              <a:buNone/>
            </a:pPr>
            <a:r>
              <a:rPr lang="en" dirty="0">
                <a:solidFill>
                  <a:schemeClr val="bg1"/>
                </a:solidFill>
              </a:rPr>
              <a:t>CPUs are </a:t>
            </a:r>
            <a:r>
              <a:rPr lang="en" b="1" dirty="0">
                <a:solidFill>
                  <a:schemeClr val="bg1"/>
                </a:solidFill>
              </a:rPr>
              <a:t>too </a:t>
            </a:r>
            <a:r>
              <a:rPr lang="en" dirty="0">
                <a:solidFill>
                  <a:schemeClr val="bg1"/>
                </a:solidFill>
              </a:rPr>
              <a:t>fast. Waiting for data!</a:t>
            </a:r>
            <a:endParaRPr dirty="0">
              <a:solidFill>
                <a:schemeClr val="bg1"/>
              </a:solidFill>
            </a:endParaRPr>
          </a:p>
        </p:txBody>
      </p:sp>
      <p:pic>
        <p:nvPicPr>
          <p:cNvPr id="17" name="Imagen 1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4504067"/>
            <a:ext cx="9144000" cy="65268"/>
          </a:xfrm>
          <a:prstGeom prst="rect">
            <a:avLst/>
          </a:prstGeom>
        </p:spPr>
      </p:pic>
      <p:sp>
        <p:nvSpPr>
          <p:cNvPr id="23" name="Shape 71"/>
          <p:cNvSpPr txBox="1">
            <a:spLocks/>
          </p:cNvSpPr>
          <p:nvPr/>
        </p:nvSpPr>
        <p:spPr>
          <a:xfrm>
            <a:off x="8683388" y="4663216"/>
            <a:ext cx="548700" cy="393600"/>
          </a:xfrm>
          <a:prstGeom prst="rect">
            <a:avLst/>
          </a:prstGeom>
          <a:noFill/>
          <a:ln>
            <a:noFill/>
          </a:ln>
        </p:spPr>
        <p:txBody>
          <a:bodyPr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 dirty="0">
                <a:solidFill>
                  <a:schemeClr val="bg1"/>
                </a:solidFill>
              </a:rPr>
              <a:t>/40</a:t>
            </a:r>
          </a:p>
        </p:txBody>
      </p:sp>
      <p:sp>
        <p:nvSpPr>
          <p:cNvPr id="21" name="Shape 417"/>
          <p:cNvSpPr txBox="1">
            <a:spLocks/>
          </p:cNvSpPr>
          <p:nvPr/>
        </p:nvSpPr>
        <p:spPr>
          <a:xfrm>
            <a:off x="471935" y="1267780"/>
            <a:ext cx="8211453" cy="526592"/>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1600"/>
              </a:spcAft>
              <a:buClr>
                <a:schemeClr val="dk2"/>
              </a:buClr>
              <a:buSzPct val="100000"/>
              <a:buNone/>
              <a:defRPr sz="1800" b="0" i="0" u="none" strike="noStrike" cap="none">
                <a:solidFill>
                  <a:schemeClr val="dk2"/>
                </a:solidFill>
                <a:latin typeface="Arial"/>
                <a:ea typeface="Arial"/>
                <a:cs typeface="Arial"/>
                <a:sym typeface="Arial"/>
              </a:defRPr>
            </a:lvl1pPr>
            <a:lvl2pPr marR="0" lvl="1"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2pPr>
            <a:lvl3pPr marR="0" lvl="2"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3pPr>
            <a:lvl4pPr marR="0" lvl="3"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4pPr>
            <a:lvl5pPr marR="0" lvl="4"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5pPr>
            <a:lvl6pPr marR="0" lvl="5"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6pPr>
            <a:lvl7pPr marR="0" lvl="6"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7pPr>
            <a:lvl8pPr marR="0" lvl="7"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8pPr>
            <a:lvl9pPr marR="0" lvl="8"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9pPr>
          </a:lstStyle>
          <a:p>
            <a:r>
              <a:rPr lang="es-ES" dirty="0">
                <a:solidFill>
                  <a:schemeClr val="bg1"/>
                </a:solidFill>
              </a:rPr>
              <a:t>The </a:t>
            </a:r>
            <a:r>
              <a:rPr lang="es-ES" dirty="0" err="1">
                <a:solidFill>
                  <a:schemeClr val="bg1"/>
                </a:solidFill>
              </a:rPr>
              <a:t>level</a:t>
            </a:r>
            <a:r>
              <a:rPr lang="es-ES" dirty="0">
                <a:solidFill>
                  <a:schemeClr val="bg1"/>
                </a:solidFill>
              </a:rPr>
              <a:t> 1 </a:t>
            </a:r>
            <a:r>
              <a:rPr lang="es-ES" b="1" dirty="0">
                <a:solidFill>
                  <a:schemeClr val="bg1"/>
                </a:solidFill>
              </a:rPr>
              <a:t>cache</a:t>
            </a:r>
            <a:r>
              <a:rPr lang="es-ES" dirty="0">
                <a:solidFill>
                  <a:schemeClr val="bg1"/>
                </a:solidFill>
              </a:rPr>
              <a:t> </a:t>
            </a:r>
            <a:r>
              <a:rPr lang="es-ES" dirty="0" err="1">
                <a:solidFill>
                  <a:schemeClr val="bg1"/>
                </a:solidFill>
              </a:rPr>
              <a:t>is</a:t>
            </a:r>
            <a:r>
              <a:rPr lang="es-ES" dirty="0">
                <a:solidFill>
                  <a:schemeClr val="bg1"/>
                </a:solidFill>
              </a:rPr>
              <a:t> </a:t>
            </a:r>
            <a:r>
              <a:rPr lang="es-ES" b="1" dirty="0" err="1">
                <a:solidFill>
                  <a:schemeClr val="bg1"/>
                </a:solidFill>
              </a:rPr>
              <a:t>too</a:t>
            </a:r>
            <a:r>
              <a:rPr lang="es-ES" b="1" dirty="0">
                <a:solidFill>
                  <a:schemeClr val="bg1"/>
                </a:solidFill>
              </a:rPr>
              <a:t> </a:t>
            </a:r>
            <a:r>
              <a:rPr lang="es-ES" dirty="0" err="1">
                <a:solidFill>
                  <a:schemeClr val="bg1"/>
                </a:solidFill>
              </a:rPr>
              <a:t>fast</a:t>
            </a:r>
            <a:r>
              <a:rPr lang="es-ES" dirty="0">
                <a:solidFill>
                  <a:schemeClr val="bg1"/>
                </a:solidFill>
              </a:rPr>
              <a:t>. The </a:t>
            </a:r>
            <a:r>
              <a:rPr lang="es-ES" b="1" dirty="0" err="1">
                <a:solidFill>
                  <a:schemeClr val="bg1"/>
                </a:solidFill>
              </a:rPr>
              <a:t>main</a:t>
            </a:r>
            <a:r>
              <a:rPr lang="es-ES" b="1" dirty="0">
                <a:solidFill>
                  <a:schemeClr val="bg1"/>
                </a:solidFill>
              </a:rPr>
              <a:t> </a:t>
            </a:r>
            <a:r>
              <a:rPr lang="es-ES" b="1" dirty="0" err="1">
                <a:solidFill>
                  <a:schemeClr val="bg1"/>
                </a:solidFill>
              </a:rPr>
              <a:t>memory</a:t>
            </a:r>
            <a:r>
              <a:rPr lang="es-ES" b="1" dirty="0">
                <a:solidFill>
                  <a:schemeClr val="bg1"/>
                </a:solidFill>
              </a:rPr>
              <a:t> </a:t>
            </a:r>
            <a:r>
              <a:rPr lang="es-ES" dirty="0" err="1">
                <a:solidFill>
                  <a:schemeClr val="bg1"/>
                </a:solidFill>
              </a:rPr>
              <a:t>is</a:t>
            </a:r>
            <a:r>
              <a:rPr lang="es-ES" dirty="0">
                <a:solidFill>
                  <a:schemeClr val="bg1"/>
                </a:solidFill>
              </a:rPr>
              <a:t> </a:t>
            </a:r>
            <a:r>
              <a:rPr lang="es-ES" b="1" dirty="0">
                <a:solidFill>
                  <a:schemeClr val="bg1"/>
                </a:solidFill>
              </a:rPr>
              <a:t>BORINGLY </a:t>
            </a:r>
            <a:r>
              <a:rPr lang="es-ES" dirty="0" err="1">
                <a:solidFill>
                  <a:schemeClr val="bg1"/>
                </a:solidFill>
              </a:rPr>
              <a:t>slow</a:t>
            </a:r>
            <a:r>
              <a:rPr lang="es-ES" dirty="0">
                <a:solidFill>
                  <a:schemeClr val="bg1"/>
                </a:solidFill>
              </a:rPr>
              <a:t>.</a:t>
            </a:r>
          </a:p>
          <a:p>
            <a:endParaRPr lang="es-ES" dirty="0">
              <a:solidFill>
                <a:schemeClr val="bg1"/>
              </a:solidFill>
            </a:endParaRPr>
          </a:p>
          <a:p>
            <a:endParaRPr lang="es-ES" dirty="0">
              <a:solidFill>
                <a:schemeClr val="bg1"/>
              </a:solidFill>
            </a:endParaRPr>
          </a:p>
          <a:p>
            <a:endParaRPr lang="es-ES" dirty="0">
              <a:solidFill>
                <a:schemeClr val="bg1"/>
              </a:solidFill>
            </a:endParaRPr>
          </a:p>
          <a:p>
            <a:endParaRPr lang="es-ES" dirty="0">
              <a:solidFill>
                <a:schemeClr val="bg1"/>
              </a:solidFill>
            </a:endParaRPr>
          </a:p>
        </p:txBody>
      </p:sp>
      <p:sp>
        <p:nvSpPr>
          <p:cNvPr id="24" name="Shape 417"/>
          <p:cNvSpPr txBox="1">
            <a:spLocks/>
          </p:cNvSpPr>
          <p:nvPr/>
        </p:nvSpPr>
        <p:spPr>
          <a:xfrm>
            <a:off x="366470" y="3332349"/>
            <a:ext cx="8000521" cy="1077837"/>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1600"/>
              </a:spcAft>
              <a:buClr>
                <a:schemeClr val="dk2"/>
              </a:buClr>
              <a:buSzPct val="100000"/>
              <a:buNone/>
              <a:defRPr sz="1800" b="0" i="0" u="none" strike="noStrike" cap="none">
                <a:solidFill>
                  <a:schemeClr val="dk2"/>
                </a:solidFill>
                <a:latin typeface="Arial"/>
                <a:ea typeface="Arial"/>
                <a:cs typeface="Arial"/>
                <a:sym typeface="Arial"/>
              </a:defRPr>
            </a:lvl1pPr>
            <a:lvl2pPr marR="0" lvl="1"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2pPr>
            <a:lvl3pPr marR="0" lvl="2"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3pPr>
            <a:lvl4pPr marR="0" lvl="3"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4pPr>
            <a:lvl5pPr marR="0" lvl="4"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5pPr>
            <a:lvl6pPr marR="0" lvl="5"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6pPr>
            <a:lvl7pPr marR="0" lvl="6"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7pPr>
            <a:lvl8pPr marR="0" lvl="7"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8pPr>
            <a:lvl9pPr marR="0" lvl="8"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9pPr>
          </a:lstStyle>
          <a:p>
            <a:r>
              <a:rPr lang="es-ES" dirty="0">
                <a:solidFill>
                  <a:schemeClr val="bg1"/>
                </a:solidFill>
              </a:rPr>
              <a:t>Data </a:t>
            </a:r>
            <a:r>
              <a:rPr lang="es-ES" dirty="0" err="1">
                <a:solidFill>
                  <a:schemeClr val="bg1"/>
                </a:solidFill>
              </a:rPr>
              <a:t>that</a:t>
            </a:r>
            <a:r>
              <a:rPr lang="es-ES" dirty="0">
                <a:solidFill>
                  <a:schemeClr val="bg1"/>
                </a:solidFill>
              </a:rPr>
              <a:t> </a:t>
            </a:r>
            <a:r>
              <a:rPr lang="es-ES" dirty="0" err="1">
                <a:solidFill>
                  <a:schemeClr val="bg1"/>
                </a:solidFill>
              </a:rPr>
              <a:t>fits</a:t>
            </a:r>
            <a:r>
              <a:rPr lang="es-ES" dirty="0">
                <a:solidFill>
                  <a:schemeClr val="bg1"/>
                </a:solidFill>
              </a:rPr>
              <a:t> </a:t>
            </a:r>
            <a:r>
              <a:rPr lang="es-ES" dirty="0" err="1">
                <a:solidFill>
                  <a:schemeClr val="bg1"/>
                </a:solidFill>
              </a:rPr>
              <a:t>the</a:t>
            </a:r>
            <a:r>
              <a:rPr lang="es-ES" dirty="0">
                <a:solidFill>
                  <a:schemeClr val="bg1"/>
                </a:solidFill>
              </a:rPr>
              <a:t> cache, compact data, and data </a:t>
            </a:r>
            <a:r>
              <a:rPr lang="es-ES" dirty="0" err="1">
                <a:solidFill>
                  <a:schemeClr val="bg1"/>
                </a:solidFill>
              </a:rPr>
              <a:t>contiguous</a:t>
            </a:r>
            <a:r>
              <a:rPr lang="es-ES" dirty="0">
                <a:solidFill>
                  <a:schemeClr val="bg1"/>
                </a:solidFill>
              </a:rPr>
              <a:t> in </a:t>
            </a:r>
            <a:r>
              <a:rPr lang="es-ES" dirty="0" err="1">
                <a:solidFill>
                  <a:schemeClr val="bg1"/>
                </a:solidFill>
              </a:rPr>
              <a:t>memory</a:t>
            </a:r>
            <a:r>
              <a:rPr lang="es-ES" dirty="0">
                <a:solidFill>
                  <a:schemeClr val="bg1"/>
                </a:solidFill>
              </a:rPr>
              <a:t>.</a:t>
            </a:r>
          </a:p>
          <a:p>
            <a:r>
              <a:rPr lang="es-ES" u="sng" dirty="0" err="1">
                <a:solidFill>
                  <a:schemeClr val="bg1"/>
                </a:solidFill>
              </a:rPr>
              <a:t>Code</a:t>
            </a:r>
            <a:r>
              <a:rPr lang="es-ES" dirty="0">
                <a:solidFill>
                  <a:schemeClr val="bg1"/>
                </a:solidFill>
              </a:rPr>
              <a:t> </a:t>
            </a:r>
            <a:r>
              <a:rPr lang="es-ES" dirty="0" err="1">
                <a:solidFill>
                  <a:schemeClr val="bg1"/>
                </a:solidFill>
              </a:rPr>
              <a:t>that</a:t>
            </a:r>
            <a:r>
              <a:rPr lang="es-ES" dirty="0">
                <a:solidFill>
                  <a:schemeClr val="bg1"/>
                </a:solidFill>
              </a:rPr>
              <a:t> </a:t>
            </a:r>
            <a:r>
              <a:rPr lang="es-ES" dirty="0" err="1">
                <a:solidFill>
                  <a:schemeClr val="bg1"/>
                </a:solidFill>
              </a:rPr>
              <a:t>fits</a:t>
            </a:r>
            <a:r>
              <a:rPr lang="es-ES" dirty="0">
                <a:solidFill>
                  <a:schemeClr val="bg1"/>
                </a:solidFill>
              </a:rPr>
              <a:t> </a:t>
            </a:r>
            <a:r>
              <a:rPr lang="es-ES" dirty="0" err="1">
                <a:solidFill>
                  <a:schemeClr val="bg1"/>
                </a:solidFill>
              </a:rPr>
              <a:t>the</a:t>
            </a:r>
            <a:r>
              <a:rPr lang="es-ES" dirty="0">
                <a:solidFill>
                  <a:schemeClr val="bg1"/>
                </a:solidFill>
              </a:rPr>
              <a:t> cache, compact </a:t>
            </a:r>
            <a:r>
              <a:rPr lang="es-ES" u="sng" dirty="0" err="1">
                <a:solidFill>
                  <a:schemeClr val="bg1"/>
                </a:solidFill>
              </a:rPr>
              <a:t>code</a:t>
            </a:r>
            <a:r>
              <a:rPr lang="es-ES" dirty="0">
                <a:solidFill>
                  <a:schemeClr val="bg1"/>
                </a:solidFill>
              </a:rPr>
              <a:t>, and </a:t>
            </a:r>
            <a:r>
              <a:rPr lang="es-ES" u="sng" dirty="0" err="1">
                <a:solidFill>
                  <a:schemeClr val="bg1"/>
                </a:solidFill>
              </a:rPr>
              <a:t>code</a:t>
            </a:r>
            <a:r>
              <a:rPr lang="es-ES" dirty="0">
                <a:solidFill>
                  <a:schemeClr val="bg1"/>
                </a:solidFill>
              </a:rPr>
              <a:t> </a:t>
            </a:r>
            <a:r>
              <a:rPr lang="es-ES" dirty="0" err="1">
                <a:solidFill>
                  <a:schemeClr val="bg1"/>
                </a:solidFill>
              </a:rPr>
              <a:t>contiguous</a:t>
            </a:r>
            <a:r>
              <a:rPr lang="es-ES" dirty="0">
                <a:solidFill>
                  <a:schemeClr val="bg1"/>
                </a:solidFill>
              </a:rPr>
              <a:t> in </a:t>
            </a:r>
            <a:r>
              <a:rPr lang="es-ES" dirty="0" err="1">
                <a:solidFill>
                  <a:schemeClr val="bg1"/>
                </a:solidFill>
              </a:rPr>
              <a:t>memory</a:t>
            </a:r>
            <a:r>
              <a:rPr lang="es-ES" dirty="0">
                <a:solidFill>
                  <a:schemeClr val="bg1"/>
                </a:solidFill>
              </a:rPr>
              <a:t>.</a:t>
            </a:r>
          </a:p>
          <a:p>
            <a:endParaRPr lang="es-ES" dirty="0">
              <a:solidFill>
                <a:schemeClr val="bg1"/>
              </a:solidFill>
            </a:endParaRPr>
          </a:p>
          <a:p>
            <a:endParaRPr lang="es-ES" dirty="0">
              <a:solidFill>
                <a:schemeClr val="bg1"/>
              </a:solidFill>
            </a:endParaRPr>
          </a:p>
        </p:txBody>
      </p:sp>
      <p:sp>
        <p:nvSpPr>
          <p:cNvPr id="28" name="Shape 435"/>
          <p:cNvSpPr txBox="1"/>
          <p:nvPr/>
        </p:nvSpPr>
        <p:spPr>
          <a:xfrm>
            <a:off x="5238616" y="1963675"/>
            <a:ext cx="3128375" cy="1192274"/>
          </a:xfrm>
          <a:prstGeom prst="rect">
            <a:avLst/>
          </a:prstGeom>
          <a:solidFill>
            <a:srgbClr val="E06666"/>
          </a:solidFill>
          <a:ln w="3175" cap="flat" cmpd="sng">
            <a:solidFill>
              <a:schemeClr val="bg1"/>
            </a:solidFill>
            <a:prstDash val="solid"/>
            <a:round/>
            <a:headEnd type="none" w="med" len="med"/>
            <a:tailEnd type="none" w="med" len="med"/>
          </a:ln>
        </p:spPr>
        <p:txBody>
          <a:bodyPr lIns="91425" tIns="91425" rIns="91425" bIns="91425" anchor="t" anchorCtr="0">
            <a:noAutofit/>
          </a:bodyPr>
          <a:lstStyle/>
          <a:p>
            <a:pPr lvl="0" algn="ctr" rtl="0">
              <a:spcBef>
                <a:spcPts val="0"/>
              </a:spcBef>
              <a:buNone/>
            </a:pPr>
            <a:r>
              <a:rPr lang="en" sz="1200" dirty="0"/>
              <a:t>Main memory: 100MB</a:t>
            </a:r>
          </a:p>
          <a:p>
            <a:pPr lvl="0" algn="ctr" rtl="0">
              <a:spcBef>
                <a:spcPts val="0"/>
              </a:spcBef>
              <a:buNone/>
            </a:pPr>
            <a:endParaRPr lang="en" sz="1200" dirty="0"/>
          </a:p>
          <a:p>
            <a:pPr lvl="0" algn="ctr" rtl="0">
              <a:spcBef>
                <a:spcPts val="0"/>
              </a:spcBef>
              <a:buNone/>
            </a:pPr>
            <a:r>
              <a:rPr lang="en" sz="1200" dirty="0"/>
              <a:t>DATA + CODE!</a:t>
            </a:r>
          </a:p>
        </p:txBody>
      </p:sp>
      <p:sp>
        <p:nvSpPr>
          <p:cNvPr id="27" name="Shape 434"/>
          <p:cNvSpPr txBox="1"/>
          <p:nvPr/>
        </p:nvSpPr>
        <p:spPr>
          <a:xfrm>
            <a:off x="3862566" y="1955986"/>
            <a:ext cx="250270" cy="1195067"/>
          </a:xfrm>
          <a:prstGeom prst="rect">
            <a:avLst/>
          </a:prstGeom>
          <a:solidFill>
            <a:srgbClr val="C27BA0"/>
          </a:solidFill>
          <a:ln w="3175" cap="flat" cmpd="sng">
            <a:solidFill>
              <a:schemeClr val="bg1"/>
            </a:solidFill>
            <a:prstDash val="solid"/>
            <a:round/>
            <a:headEnd type="none" w="med" len="med"/>
            <a:tailEnd type="none" w="med" len="med"/>
          </a:ln>
        </p:spPr>
        <p:txBody>
          <a:bodyPr lIns="91425" tIns="91425" rIns="91425" bIns="91425" anchor="t" anchorCtr="0">
            <a:noAutofit/>
          </a:bodyPr>
          <a:lstStyle/>
          <a:p>
            <a:pPr lvl="0" rtl="0">
              <a:spcBef>
                <a:spcPts val="0"/>
              </a:spcBef>
              <a:buNone/>
            </a:pPr>
            <a:endParaRPr lang="en" dirty="0"/>
          </a:p>
        </p:txBody>
      </p:sp>
      <p:sp>
        <p:nvSpPr>
          <p:cNvPr id="26" name="Shape 433"/>
          <p:cNvSpPr txBox="1"/>
          <p:nvPr/>
        </p:nvSpPr>
        <p:spPr>
          <a:xfrm>
            <a:off x="2674599" y="2494639"/>
            <a:ext cx="62188" cy="117763"/>
          </a:xfrm>
          <a:prstGeom prst="rect">
            <a:avLst/>
          </a:prstGeom>
          <a:solidFill>
            <a:srgbClr val="6FA8DC"/>
          </a:solidFill>
          <a:ln w="3175" cap="flat" cmpd="sng">
            <a:solidFill>
              <a:schemeClr val="bg1"/>
            </a:solidFill>
            <a:prstDash val="solid"/>
            <a:round/>
            <a:headEnd type="none" w="med" len="med"/>
            <a:tailEnd type="none" w="med" len="med"/>
          </a:ln>
        </p:spPr>
        <p:txBody>
          <a:bodyPr lIns="91425" tIns="91425" rIns="91425" bIns="91425" anchor="t" anchorCtr="0">
            <a:noAutofit/>
          </a:bodyPr>
          <a:lstStyle/>
          <a:p>
            <a:pPr lvl="0" rtl="0">
              <a:spcBef>
                <a:spcPts val="0"/>
              </a:spcBef>
              <a:buNone/>
            </a:pPr>
            <a:endParaRPr lang="en" dirty="0"/>
          </a:p>
        </p:txBody>
      </p:sp>
      <p:sp>
        <p:nvSpPr>
          <p:cNvPr id="25" name="Shape 432"/>
          <p:cNvSpPr txBox="1"/>
          <p:nvPr/>
        </p:nvSpPr>
        <p:spPr>
          <a:xfrm>
            <a:off x="1551128" y="2553520"/>
            <a:ext cx="93851" cy="11742"/>
          </a:xfrm>
          <a:prstGeom prst="rect">
            <a:avLst/>
          </a:prstGeom>
          <a:solidFill>
            <a:srgbClr val="00FF00"/>
          </a:solidFill>
          <a:ln w="3175" cap="flat" cmpd="sng">
            <a:solidFill>
              <a:schemeClr val="bg1"/>
            </a:solidFill>
            <a:prstDash val="solid"/>
            <a:round/>
            <a:headEnd type="none" w="med" len="med"/>
            <a:tailEnd type="none" w="med" len="med"/>
          </a:ln>
        </p:spPr>
        <p:txBody>
          <a:bodyPr lIns="91425" tIns="91425" rIns="91425" bIns="91425" anchor="t" anchorCtr="0">
            <a:noAutofit/>
          </a:bodyPr>
          <a:lstStyle/>
          <a:p>
            <a:pPr lvl="0" rtl="0">
              <a:spcBef>
                <a:spcPts val="0"/>
              </a:spcBef>
              <a:buNone/>
            </a:pPr>
            <a:endParaRPr lang="en" dirty="0"/>
          </a:p>
        </p:txBody>
      </p:sp>
      <p:sp>
        <p:nvSpPr>
          <p:cNvPr id="15" name="Shape 417"/>
          <p:cNvSpPr txBox="1">
            <a:spLocks/>
          </p:cNvSpPr>
          <p:nvPr/>
        </p:nvSpPr>
        <p:spPr>
          <a:xfrm>
            <a:off x="4135616" y="2315106"/>
            <a:ext cx="501499" cy="476210"/>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1600"/>
              </a:spcAft>
              <a:buClr>
                <a:schemeClr val="dk2"/>
              </a:buClr>
              <a:buSzPct val="100000"/>
              <a:buNone/>
              <a:defRPr sz="1800" b="0" i="0" u="none" strike="noStrike" cap="none">
                <a:solidFill>
                  <a:schemeClr val="dk2"/>
                </a:solidFill>
                <a:latin typeface="Arial"/>
                <a:ea typeface="Arial"/>
                <a:cs typeface="Arial"/>
                <a:sym typeface="Arial"/>
              </a:defRPr>
            </a:lvl1pPr>
            <a:lvl2pPr marR="0" lvl="1"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2pPr>
            <a:lvl3pPr marR="0" lvl="2"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3pPr>
            <a:lvl4pPr marR="0" lvl="3"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4pPr>
            <a:lvl5pPr marR="0" lvl="4"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5pPr>
            <a:lvl6pPr marR="0" lvl="5"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6pPr>
            <a:lvl7pPr marR="0" lvl="6"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7pPr>
            <a:lvl8pPr marR="0" lvl="7"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8pPr>
            <a:lvl9pPr marR="0" lvl="8"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9pPr>
          </a:lstStyle>
          <a:p>
            <a:r>
              <a:rPr lang="es-ES" dirty="0">
                <a:solidFill>
                  <a:schemeClr val="bg1"/>
                </a:solidFill>
              </a:rPr>
              <a:t>L3</a:t>
            </a:r>
          </a:p>
          <a:p>
            <a:endParaRPr lang="es-ES" dirty="0">
              <a:solidFill>
                <a:schemeClr val="bg1"/>
              </a:solidFill>
            </a:endParaRPr>
          </a:p>
          <a:p>
            <a:endParaRPr lang="es-ES" dirty="0">
              <a:solidFill>
                <a:schemeClr val="bg1"/>
              </a:solidFill>
            </a:endParaRPr>
          </a:p>
        </p:txBody>
      </p:sp>
      <p:sp>
        <p:nvSpPr>
          <p:cNvPr id="16" name="Shape 417"/>
          <p:cNvSpPr txBox="1">
            <a:spLocks/>
          </p:cNvSpPr>
          <p:nvPr/>
        </p:nvSpPr>
        <p:spPr>
          <a:xfrm>
            <a:off x="2770366" y="2316827"/>
            <a:ext cx="501499" cy="476210"/>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1600"/>
              </a:spcAft>
              <a:buClr>
                <a:schemeClr val="dk2"/>
              </a:buClr>
              <a:buSzPct val="100000"/>
              <a:buNone/>
              <a:defRPr sz="1800" b="0" i="0" u="none" strike="noStrike" cap="none">
                <a:solidFill>
                  <a:schemeClr val="dk2"/>
                </a:solidFill>
                <a:latin typeface="Arial"/>
                <a:ea typeface="Arial"/>
                <a:cs typeface="Arial"/>
                <a:sym typeface="Arial"/>
              </a:defRPr>
            </a:lvl1pPr>
            <a:lvl2pPr marR="0" lvl="1"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2pPr>
            <a:lvl3pPr marR="0" lvl="2"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3pPr>
            <a:lvl4pPr marR="0" lvl="3"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4pPr>
            <a:lvl5pPr marR="0" lvl="4"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5pPr>
            <a:lvl6pPr marR="0" lvl="5"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6pPr>
            <a:lvl7pPr marR="0" lvl="6"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7pPr>
            <a:lvl8pPr marR="0" lvl="7"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8pPr>
            <a:lvl9pPr marR="0" lvl="8"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9pPr>
          </a:lstStyle>
          <a:p>
            <a:r>
              <a:rPr lang="es-ES" dirty="0">
                <a:solidFill>
                  <a:schemeClr val="bg1"/>
                </a:solidFill>
              </a:rPr>
              <a:t>L2</a:t>
            </a:r>
          </a:p>
          <a:p>
            <a:endParaRPr lang="es-ES" dirty="0">
              <a:solidFill>
                <a:schemeClr val="bg1"/>
              </a:solidFill>
            </a:endParaRPr>
          </a:p>
          <a:p>
            <a:endParaRPr lang="es-ES" dirty="0">
              <a:solidFill>
                <a:schemeClr val="bg1"/>
              </a:solidFill>
            </a:endParaRPr>
          </a:p>
        </p:txBody>
      </p:sp>
      <p:sp>
        <p:nvSpPr>
          <p:cNvPr id="18" name="Shape 417"/>
          <p:cNvSpPr txBox="1">
            <a:spLocks/>
          </p:cNvSpPr>
          <p:nvPr/>
        </p:nvSpPr>
        <p:spPr>
          <a:xfrm>
            <a:off x="1638022" y="2316827"/>
            <a:ext cx="501499" cy="476210"/>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1600"/>
              </a:spcAft>
              <a:buClr>
                <a:schemeClr val="dk2"/>
              </a:buClr>
              <a:buSzPct val="100000"/>
              <a:buNone/>
              <a:defRPr sz="1800" b="0" i="0" u="none" strike="noStrike" cap="none">
                <a:solidFill>
                  <a:schemeClr val="dk2"/>
                </a:solidFill>
                <a:latin typeface="Arial"/>
                <a:ea typeface="Arial"/>
                <a:cs typeface="Arial"/>
                <a:sym typeface="Arial"/>
              </a:defRPr>
            </a:lvl1pPr>
            <a:lvl2pPr marR="0" lvl="1"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2pPr>
            <a:lvl3pPr marR="0" lvl="2"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3pPr>
            <a:lvl4pPr marR="0" lvl="3"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4pPr>
            <a:lvl5pPr marR="0" lvl="4"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5pPr>
            <a:lvl6pPr marR="0" lvl="5"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6pPr>
            <a:lvl7pPr marR="0" lvl="6"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7pPr>
            <a:lvl8pPr marR="0" lvl="7"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8pPr>
            <a:lvl9pPr marR="0" lvl="8"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9pPr>
          </a:lstStyle>
          <a:p>
            <a:r>
              <a:rPr lang="es-ES" dirty="0">
                <a:solidFill>
                  <a:schemeClr val="bg1"/>
                </a:solidFill>
              </a:rPr>
              <a:t>L1</a:t>
            </a:r>
          </a:p>
          <a:p>
            <a:endParaRPr lang="es-ES" dirty="0">
              <a:solidFill>
                <a:schemeClr val="bg1"/>
              </a:solidFill>
            </a:endParaRPr>
          </a:p>
          <a:p>
            <a:endParaRPr lang="es-ES" dirty="0">
              <a:solidFill>
                <a:schemeClr val="bg1"/>
              </a:solidFill>
            </a:endParaRPr>
          </a:p>
        </p:txBody>
      </p:sp>
    </p:spTree>
    <p:extLst>
      <p:ext uri="{BB962C8B-B14F-4D97-AF65-F5344CB8AC3E}">
        <p14:creationId xmlns:p14="http://schemas.microsoft.com/office/powerpoint/2010/main" val="844526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6">
                                            <p:txEl>
                                              <p:pRg st="0" end="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4">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7" grpId="0"/>
      <p:bldP spid="21" grpId="0"/>
      <p:bldP spid="24" grpId="0" uiExpand="1" build="p"/>
      <p:bldP spid="28" grpId="0" animBg="1"/>
      <p:bldP spid="27" grpId="0" animBg="1"/>
      <p:bldP spid="26" grpId="0" animBg="1"/>
      <p:bldP spid="25" grpId="0" animBg="1"/>
      <p:bldP spid="15" grpId="0" uiExpand="1" build="p"/>
      <p:bldP spid="16" grpId="0" uiExpand="1" build="p"/>
      <p:bldP spid="18"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Shape 531"/>
        <p:cNvGrpSpPr/>
        <p:nvPr/>
      </p:nvGrpSpPr>
      <p:grpSpPr>
        <a:xfrm>
          <a:off x="0" y="0"/>
          <a:ext cx="0" cy="0"/>
          <a:chOff x="0" y="0"/>
          <a:chExt cx="0" cy="0"/>
        </a:xfrm>
      </p:grpSpPr>
      <p:sp>
        <p:nvSpPr>
          <p:cNvPr id="20" name="Rectangle 19"/>
          <p:cNvSpPr/>
          <p:nvPr/>
        </p:nvSpPr>
        <p:spPr>
          <a:xfrm>
            <a:off x="0" y="0"/>
            <a:ext cx="9144000" cy="4504068"/>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2" name="Shape 532"/>
          <p:cNvSpPr/>
          <p:nvPr/>
        </p:nvSpPr>
        <p:spPr>
          <a:xfrm>
            <a:off x="0" y="107825"/>
            <a:ext cx="9144000" cy="637500"/>
          </a:xfrm>
          <a:prstGeom prst="rect">
            <a:avLst/>
          </a:prstGeom>
          <a:solidFill>
            <a:srgbClr val="0070C0"/>
          </a:solidFill>
          <a:ln>
            <a:noFill/>
          </a:ln>
        </p:spPr>
        <p:txBody>
          <a:bodyPr lIns="91425" tIns="91425" rIns="91425" bIns="91425" anchor="ctr" anchorCtr="0">
            <a:noAutofit/>
          </a:bodyPr>
          <a:lstStyle/>
          <a:p>
            <a:pPr lvl="0">
              <a:spcBef>
                <a:spcPts val="0"/>
              </a:spcBef>
              <a:buNone/>
            </a:pPr>
            <a:endParaRPr/>
          </a:p>
        </p:txBody>
      </p:sp>
      <p:sp>
        <p:nvSpPr>
          <p:cNvPr id="533" name="Shape 533"/>
          <p:cNvSpPr txBox="1">
            <a:spLocks noGrp="1"/>
          </p:cNvSpPr>
          <p:nvPr>
            <p:ph type="title"/>
          </p:nvPr>
        </p:nvSpPr>
        <p:spPr>
          <a:xfrm>
            <a:off x="311700" y="140225"/>
            <a:ext cx="8520600" cy="572700"/>
          </a:xfrm>
          <a:prstGeom prst="rect">
            <a:avLst/>
          </a:prstGeom>
        </p:spPr>
        <p:txBody>
          <a:bodyPr lIns="91425" tIns="91425" rIns="91425" bIns="91425" anchor="t" anchorCtr="0">
            <a:noAutofit/>
          </a:bodyPr>
          <a:lstStyle/>
          <a:p>
            <a:pPr lvl="0" rtl="0">
              <a:spcBef>
                <a:spcPts val="0"/>
              </a:spcBef>
              <a:buNone/>
            </a:pPr>
            <a:r>
              <a:rPr lang="en" dirty="0">
                <a:solidFill>
                  <a:srgbClr val="FFFFFF"/>
                </a:solidFill>
              </a:rPr>
              <a:t>Things to know, so far…</a:t>
            </a:r>
          </a:p>
        </p:txBody>
      </p:sp>
      <p:sp>
        <p:nvSpPr>
          <p:cNvPr id="534" name="Shape 534"/>
          <p:cNvSpPr txBox="1">
            <a:spLocks noGrp="1"/>
          </p:cNvSpPr>
          <p:nvPr>
            <p:ph type="body" idx="1"/>
          </p:nvPr>
        </p:nvSpPr>
        <p:spPr>
          <a:xfrm>
            <a:off x="235500" y="832604"/>
            <a:ext cx="8520600" cy="3831600"/>
          </a:xfrm>
          <a:prstGeom prst="rect">
            <a:avLst/>
          </a:prstGeom>
        </p:spPr>
        <p:txBody>
          <a:bodyPr lIns="91425" tIns="91425" rIns="91425" bIns="91425" anchor="t" anchorCtr="0">
            <a:noAutofit/>
          </a:bodyPr>
          <a:lstStyle/>
          <a:p>
            <a:pPr marL="571500" lvl="0" indent="-342900">
              <a:lnSpc>
                <a:spcPct val="100000"/>
              </a:lnSpc>
              <a:spcAft>
                <a:spcPts val="0"/>
              </a:spcAft>
              <a:buClr>
                <a:schemeClr val="bg1"/>
              </a:buClr>
              <a:buFont typeface="+mj-lt"/>
              <a:buAutoNum type="arabicParenR"/>
            </a:pPr>
            <a:r>
              <a:rPr lang="en" dirty="0">
                <a:solidFill>
                  <a:schemeClr val="bg1"/>
                </a:solidFill>
              </a:rPr>
              <a:t>Know your </a:t>
            </a:r>
            <a:r>
              <a:rPr lang="en" b="1" dirty="0">
                <a:solidFill>
                  <a:schemeClr val="bg1"/>
                </a:solidFill>
              </a:rPr>
              <a:t>tools</a:t>
            </a:r>
          </a:p>
          <a:p>
            <a:pPr marL="685800" lvl="1">
              <a:lnSpc>
                <a:spcPct val="100000"/>
              </a:lnSpc>
              <a:spcAft>
                <a:spcPts val="0"/>
              </a:spcAft>
              <a:buClr>
                <a:schemeClr val="bg1"/>
              </a:buClr>
            </a:pPr>
            <a:r>
              <a:rPr lang="en" dirty="0">
                <a:solidFill>
                  <a:schemeClr val="bg1"/>
                </a:solidFill>
              </a:rPr>
              <a:t>Knowledge on language, compiler…</a:t>
            </a:r>
          </a:p>
          <a:p>
            <a:pPr marL="571500" lvl="0" indent="-342900">
              <a:lnSpc>
                <a:spcPct val="100000"/>
              </a:lnSpc>
              <a:spcAft>
                <a:spcPts val="0"/>
              </a:spcAft>
              <a:buClr>
                <a:schemeClr val="bg1"/>
              </a:buClr>
              <a:buFont typeface="+mj-lt"/>
              <a:buAutoNum type="arabicParenR"/>
            </a:pPr>
            <a:r>
              <a:rPr lang="en" dirty="0">
                <a:solidFill>
                  <a:schemeClr val="bg1"/>
                </a:solidFill>
              </a:rPr>
              <a:t>Know your hardware: </a:t>
            </a:r>
            <a:r>
              <a:rPr lang="en" b="1" dirty="0">
                <a:solidFill>
                  <a:schemeClr val="bg1"/>
                </a:solidFill>
              </a:rPr>
              <a:t>CPU</a:t>
            </a:r>
          </a:p>
          <a:p>
            <a:pPr marL="685800" lvl="1" rtl="0">
              <a:lnSpc>
                <a:spcPct val="100000"/>
              </a:lnSpc>
              <a:spcBef>
                <a:spcPts val="0"/>
              </a:spcBef>
              <a:spcAft>
                <a:spcPts val="0"/>
              </a:spcAft>
              <a:buClr>
                <a:schemeClr val="bg1"/>
              </a:buClr>
            </a:pPr>
            <a:r>
              <a:rPr lang="en" dirty="0">
                <a:solidFill>
                  <a:schemeClr val="bg1"/>
                </a:solidFill>
              </a:rPr>
              <a:t>CPUs are TOO fast.</a:t>
            </a:r>
          </a:p>
          <a:p>
            <a:pPr marL="571500" lvl="0" indent="-342900">
              <a:lnSpc>
                <a:spcPct val="100000"/>
              </a:lnSpc>
              <a:spcAft>
                <a:spcPts val="0"/>
              </a:spcAft>
              <a:buClr>
                <a:schemeClr val="bg1"/>
              </a:buClr>
              <a:buFont typeface="+mj-lt"/>
              <a:buAutoNum type="arabicParenR"/>
            </a:pPr>
            <a:r>
              <a:rPr lang="en" dirty="0">
                <a:solidFill>
                  <a:schemeClr val="bg1"/>
                </a:solidFill>
              </a:rPr>
              <a:t>Know your hardware: </a:t>
            </a:r>
            <a:r>
              <a:rPr lang="en" b="1" dirty="0">
                <a:solidFill>
                  <a:schemeClr val="bg1"/>
                </a:solidFill>
              </a:rPr>
              <a:t>memory</a:t>
            </a:r>
          </a:p>
          <a:p>
            <a:pPr marL="685800" lvl="1">
              <a:lnSpc>
                <a:spcPct val="100000"/>
              </a:lnSpc>
              <a:spcAft>
                <a:spcPts val="0"/>
              </a:spcAft>
              <a:buClr>
                <a:schemeClr val="bg1"/>
              </a:buClr>
            </a:pPr>
            <a:r>
              <a:rPr lang="en" dirty="0">
                <a:solidFill>
                  <a:schemeClr val="bg1"/>
                </a:solidFill>
              </a:rPr>
              <a:t>L1 cache is fast, main memory is very slow.</a:t>
            </a:r>
          </a:p>
          <a:p>
            <a:pPr marL="571500" lvl="0" indent="-342900">
              <a:lnSpc>
                <a:spcPct val="100000"/>
              </a:lnSpc>
              <a:spcAft>
                <a:spcPts val="0"/>
              </a:spcAft>
              <a:buClr>
                <a:schemeClr val="bg1"/>
              </a:buClr>
              <a:buFont typeface="+mj-lt"/>
              <a:buAutoNum type="arabicParenR"/>
            </a:pPr>
            <a:r>
              <a:rPr lang="en" dirty="0">
                <a:solidFill>
                  <a:schemeClr val="bg1"/>
                </a:solidFill>
              </a:rPr>
              <a:t> </a:t>
            </a:r>
          </a:p>
          <a:p>
            <a:pPr marL="228600" lvl="1">
              <a:lnSpc>
                <a:spcPct val="100000"/>
              </a:lnSpc>
              <a:spcAft>
                <a:spcPts val="0"/>
              </a:spcAft>
              <a:buClr>
                <a:schemeClr val="bg1"/>
              </a:buClr>
            </a:pPr>
            <a:r>
              <a:rPr lang="en" dirty="0">
                <a:solidFill>
                  <a:schemeClr val="bg1"/>
                </a:solidFill>
              </a:rPr>
              <a:t> </a:t>
            </a:r>
          </a:p>
          <a:p>
            <a:pPr marL="571500" lvl="0" indent="-342900">
              <a:lnSpc>
                <a:spcPct val="100000"/>
              </a:lnSpc>
              <a:spcAft>
                <a:spcPts val="0"/>
              </a:spcAft>
              <a:buClr>
                <a:schemeClr val="bg1"/>
              </a:buClr>
              <a:buFont typeface="+mj-lt"/>
              <a:buAutoNum type="arabicParenR"/>
            </a:pPr>
            <a:r>
              <a:rPr lang="en" dirty="0">
                <a:solidFill>
                  <a:schemeClr val="bg1"/>
                </a:solidFill>
              </a:rPr>
              <a:t> </a:t>
            </a:r>
          </a:p>
          <a:p>
            <a:pPr marL="571500" lvl="1" indent="-342900">
              <a:lnSpc>
                <a:spcPct val="100000"/>
              </a:lnSpc>
              <a:spcAft>
                <a:spcPts val="0"/>
              </a:spcAft>
              <a:buClr>
                <a:schemeClr val="bg1"/>
              </a:buClr>
              <a:buFont typeface="+mj-lt"/>
              <a:buAutoNum type="arabicParenR"/>
            </a:pPr>
            <a:endParaRPr lang="en" dirty="0">
              <a:solidFill>
                <a:schemeClr val="bg1"/>
              </a:solidFill>
            </a:endParaRPr>
          </a:p>
          <a:p>
            <a:pPr marL="571500" lvl="0" indent="-342900" rtl="0">
              <a:lnSpc>
                <a:spcPct val="100000"/>
              </a:lnSpc>
              <a:spcBef>
                <a:spcPts val="0"/>
              </a:spcBef>
              <a:spcAft>
                <a:spcPts val="0"/>
              </a:spcAft>
              <a:buClr>
                <a:schemeClr val="bg1"/>
              </a:buClr>
              <a:buFont typeface="+mj-lt"/>
              <a:buAutoNum type="arabicParenR"/>
            </a:pPr>
            <a:r>
              <a:rPr lang="en" dirty="0">
                <a:solidFill>
                  <a:schemeClr val="bg1"/>
                </a:solidFill>
              </a:rPr>
              <a:t> </a:t>
            </a:r>
          </a:p>
          <a:p>
            <a:pPr marL="228600" lvl="1">
              <a:lnSpc>
                <a:spcPct val="100000"/>
              </a:lnSpc>
              <a:spcAft>
                <a:spcPts val="0"/>
              </a:spcAft>
              <a:buClr>
                <a:schemeClr val="bg1"/>
              </a:buClr>
            </a:pPr>
            <a:r>
              <a:rPr lang="en" dirty="0">
                <a:solidFill>
                  <a:schemeClr val="bg1"/>
                </a:solidFill>
              </a:rPr>
              <a:t> </a:t>
            </a:r>
          </a:p>
          <a:p>
            <a:pPr marL="571500" lvl="0" indent="-342900" rtl="0">
              <a:lnSpc>
                <a:spcPct val="100000"/>
              </a:lnSpc>
              <a:spcBef>
                <a:spcPts val="0"/>
              </a:spcBef>
              <a:spcAft>
                <a:spcPts val="0"/>
              </a:spcAft>
              <a:buClr>
                <a:schemeClr val="bg1"/>
              </a:buClr>
              <a:buFont typeface="+mj-lt"/>
              <a:buAutoNum type="arabicParenR"/>
            </a:pPr>
            <a:r>
              <a:rPr lang="en" dirty="0">
                <a:solidFill>
                  <a:schemeClr val="bg1"/>
                </a:solidFill>
              </a:rPr>
              <a:t> </a:t>
            </a:r>
            <a:endParaRPr lang="en" sz="1800" b="1" dirty="0">
              <a:solidFill>
                <a:schemeClr val="bg1"/>
              </a:solidFill>
            </a:endParaRPr>
          </a:p>
          <a:p>
            <a:pPr lvl="0" rtl="0">
              <a:spcBef>
                <a:spcPts val="0"/>
              </a:spcBef>
              <a:buNone/>
            </a:pPr>
            <a:endParaRPr dirty="0">
              <a:solidFill>
                <a:schemeClr val="bg1"/>
              </a:solidFill>
            </a:endParaRPr>
          </a:p>
        </p:txBody>
      </p:sp>
      <p:sp>
        <p:nvSpPr>
          <p:cNvPr id="535" name="Shape 535"/>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solidFill>
                  <a:schemeClr val="bg1"/>
                </a:solidFill>
              </a:rPr>
              <a:t>14</a:t>
            </a:fld>
            <a:endParaRPr lang="en">
              <a:solidFill>
                <a:schemeClr val="bg1"/>
              </a:solidFill>
            </a:endParaRPr>
          </a:p>
        </p:txBody>
      </p:sp>
      <p:pic>
        <p:nvPicPr>
          <p:cNvPr id="16" name="Imagen 1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4504067"/>
            <a:ext cx="9144000" cy="65268"/>
          </a:xfrm>
          <a:prstGeom prst="rect">
            <a:avLst/>
          </a:prstGeom>
        </p:spPr>
      </p:pic>
      <p:sp>
        <p:nvSpPr>
          <p:cNvPr id="22" name="Shape 71"/>
          <p:cNvSpPr txBox="1">
            <a:spLocks/>
          </p:cNvSpPr>
          <p:nvPr/>
        </p:nvSpPr>
        <p:spPr>
          <a:xfrm>
            <a:off x="8683388" y="4663216"/>
            <a:ext cx="548700" cy="393600"/>
          </a:xfrm>
          <a:prstGeom prst="rect">
            <a:avLst/>
          </a:prstGeom>
          <a:noFill/>
          <a:ln>
            <a:noFill/>
          </a:ln>
        </p:spPr>
        <p:txBody>
          <a:bodyPr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 dirty="0">
                <a:solidFill>
                  <a:schemeClr val="bg1"/>
                </a:solidFill>
              </a:rPr>
              <a:t>/40</a:t>
            </a:r>
          </a:p>
        </p:txBody>
      </p:sp>
    </p:spTree>
    <p:extLst>
      <p:ext uri="{BB962C8B-B14F-4D97-AF65-F5344CB8AC3E}">
        <p14:creationId xmlns:p14="http://schemas.microsoft.com/office/powerpoint/2010/main" val="6875198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Shape 277"/>
        <p:cNvGrpSpPr/>
        <p:nvPr/>
      </p:nvGrpSpPr>
      <p:grpSpPr>
        <a:xfrm>
          <a:off x="0" y="0"/>
          <a:ext cx="0" cy="0"/>
          <a:chOff x="0" y="0"/>
          <a:chExt cx="0" cy="0"/>
        </a:xfrm>
      </p:grpSpPr>
      <p:sp>
        <p:nvSpPr>
          <p:cNvPr id="26" name="Rectangle 25"/>
          <p:cNvSpPr/>
          <p:nvPr/>
        </p:nvSpPr>
        <p:spPr>
          <a:xfrm>
            <a:off x="0" y="0"/>
            <a:ext cx="9144000" cy="4504068"/>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8" name="Shape 278"/>
          <p:cNvSpPr/>
          <p:nvPr/>
        </p:nvSpPr>
        <p:spPr>
          <a:xfrm>
            <a:off x="0" y="107825"/>
            <a:ext cx="9144000" cy="637500"/>
          </a:xfrm>
          <a:prstGeom prst="rect">
            <a:avLst/>
          </a:prstGeom>
          <a:solidFill>
            <a:srgbClr val="0070C0"/>
          </a:solidFill>
          <a:ln>
            <a:noFill/>
          </a:ln>
        </p:spPr>
        <p:txBody>
          <a:bodyPr lIns="91425" tIns="91425" rIns="91425" bIns="91425" anchor="ctr" anchorCtr="0">
            <a:noAutofit/>
          </a:bodyPr>
          <a:lstStyle/>
          <a:p>
            <a:pPr lvl="0">
              <a:spcBef>
                <a:spcPts val="0"/>
              </a:spcBef>
              <a:buNone/>
            </a:pPr>
            <a:endParaRPr/>
          </a:p>
        </p:txBody>
      </p:sp>
      <p:sp>
        <p:nvSpPr>
          <p:cNvPr id="279" name="Shape 279"/>
          <p:cNvSpPr txBox="1">
            <a:spLocks noGrp="1"/>
          </p:cNvSpPr>
          <p:nvPr>
            <p:ph type="title"/>
          </p:nvPr>
        </p:nvSpPr>
        <p:spPr>
          <a:xfrm>
            <a:off x="311700" y="140225"/>
            <a:ext cx="8520600" cy="572700"/>
          </a:xfrm>
          <a:prstGeom prst="rect">
            <a:avLst/>
          </a:prstGeom>
        </p:spPr>
        <p:txBody>
          <a:bodyPr lIns="91425" tIns="91425" rIns="91425" bIns="91425" anchor="t" anchorCtr="0">
            <a:noAutofit/>
          </a:bodyPr>
          <a:lstStyle/>
          <a:p>
            <a:pPr lvl="0" rtl="0">
              <a:spcBef>
                <a:spcPts val="0"/>
              </a:spcBef>
              <a:buNone/>
            </a:pPr>
            <a:r>
              <a:rPr lang="en" b="1" dirty="0">
                <a:solidFill>
                  <a:schemeClr val="lt1"/>
                </a:solidFill>
              </a:rPr>
              <a:t>4) Know your numbers</a:t>
            </a:r>
          </a:p>
          <a:p>
            <a:pPr lvl="0" rtl="0">
              <a:spcBef>
                <a:spcPts val="0"/>
              </a:spcBef>
              <a:buNone/>
            </a:pPr>
            <a:endParaRPr b="1" dirty="0">
              <a:solidFill>
                <a:srgbClr val="FFFFFF"/>
              </a:solidFill>
            </a:endParaRPr>
          </a:p>
        </p:txBody>
      </p:sp>
      <p:sp>
        <p:nvSpPr>
          <p:cNvPr id="280" name="Shape 280"/>
          <p:cNvSpPr txBox="1">
            <a:spLocks noGrp="1"/>
          </p:cNvSpPr>
          <p:nvPr>
            <p:ph type="body" idx="1"/>
          </p:nvPr>
        </p:nvSpPr>
        <p:spPr>
          <a:xfrm>
            <a:off x="311700" y="875075"/>
            <a:ext cx="8520600" cy="3416400"/>
          </a:xfrm>
          <a:prstGeom prst="rect">
            <a:avLst/>
          </a:prstGeom>
        </p:spPr>
        <p:txBody>
          <a:bodyPr lIns="91425" tIns="91425" rIns="91425" bIns="91425" anchor="t" anchorCtr="0">
            <a:noAutofit/>
          </a:bodyPr>
          <a:lstStyle/>
          <a:p>
            <a:pPr lvl="0" rtl="0">
              <a:spcBef>
                <a:spcPts val="0"/>
              </a:spcBef>
              <a:buNone/>
            </a:pPr>
            <a:r>
              <a:rPr lang="en" dirty="0">
                <a:solidFill>
                  <a:schemeClr val="bg1"/>
                </a:solidFill>
              </a:rPr>
              <a:t>Back-of-the-envelope calculations:</a:t>
            </a:r>
          </a:p>
          <a:p>
            <a:pPr marL="514350" lvl="0" indent="-285750" rtl="0">
              <a:spcBef>
                <a:spcPts val="0"/>
              </a:spcBef>
              <a:buClr>
                <a:schemeClr val="bg1"/>
              </a:buClr>
              <a:buFont typeface="Arial" panose="020B0604020202020204" pitchFamily="34" charset="0"/>
              <a:buChar char="•"/>
            </a:pPr>
            <a:r>
              <a:rPr lang="en" dirty="0">
                <a:solidFill>
                  <a:schemeClr val="bg1"/>
                </a:solidFill>
              </a:rPr>
              <a:t>Powers of 2.</a:t>
            </a:r>
          </a:p>
          <a:p>
            <a:pPr marL="514350" lvl="0" indent="-285750" rtl="0">
              <a:spcBef>
                <a:spcPts val="0"/>
              </a:spcBef>
              <a:buClr>
                <a:schemeClr val="bg1"/>
              </a:buClr>
              <a:buFont typeface="Arial" panose="020B0604020202020204" pitchFamily="34" charset="0"/>
              <a:buChar char="•"/>
            </a:pPr>
            <a:r>
              <a:rPr lang="en" dirty="0">
                <a:solidFill>
                  <a:schemeClr val="bg1"/>
                </a:solidFill>
              </a:rPr>
              <a:t>Size_of: int, float, char...</a:t>
            </a:r>
          </a:p>
          <a:p>
            <a:pPr marL="514350" lvl="0" indent="-285750" rtl="0">
              <a:spcBef>
                <a:spcPts val="0"/>
              </a:spcBef>
              <a:buClr>
                <a:schemeClr val="bg1"/>
              </a:buClr>
              <a:buFont typeface="Arial" panose="020B0604020202020204" pitchFamily="34" charset="0"/>
              <a:buChar char="•"/>
            </a:pPr>
            <a:r>
              <a:rPr lang="en" dirty="0">
                <a:solidFill>
                  <a:schemeClr val="bg1"/>
                </a:solidFill>
              </a:rPr>
              <a:t>Size of cache </a:t>
            </a:r>
            <a:r>
              <a:rPr lang="en" sz="1000" dirty="0">
                <a:solidFill>
                  <a:schemeClr val="bg1"/>
                </a:solidFill>
              </a:rPr>
              <a:t>(Jeff Dean numbers).</a:t>
            </a:r>
          </a:p>
          <a:p>
            <a:pPr marL="514350" lvl="0" indent="-285750" rtl="0">
              <a:spcBef>
                <a:spcPts val="0"/>
              </a:spcBef>
              <a:buClr>
                <a:schemeClr val="bg1"/>
              </a:buClr>
              <a:buFont typeface="Arial" panose="020B0604020202020204" pitchFamily="34" charset="0"/>
              <a:buChar char="•"/>
            </a:pPr>
            <a:r>
              <a:rPr lang="en" dirty="0">
                <a:solidFill>
                  <a:schemeClr val="bg1"/>
                </a:solidFill>
              </a:rPr>
              <a:t>Combinatory.</a:t>
            </a:r>
          </a:p>
          <a:p>
            <a:pPr marL="514350" lvl="0" indent="-285750" rtl="0">
              <a:spcBef>
                <a:spcPts val="0"/>
              </a:spcBef>
              <a:buClr>
                <a:schemeClr val="bg1"/>
              </a:buClr>
              <a:buFont typeface="Arial" panose="020B0604020202020204" pitchFamily="34" charset="0"/>
              <a:buChar char="•"/>
            </a:pPr>
            <a:r>
              <a:rPr lang="en" dirty="0">
                <a:solidFill>
                  <a:schemeClr val="bg1"/>
                </a:solidFill>
              </a:rPr>
              <a:t>Geometrical mathematics.</a:t>
            </a:r>
          </a:p>
          <a:p>
            <a:pPr marL="514350" lvl="0" indent="-285750" rtl="0">
              <a:spcBef>
                <a:spcPts val="0"/>
              </a:spcBef>
              <a:buClr>
                <a:schemeClr val="bg1"/>
              </a:buClr>
              <a:buFont typeface="Arial" panose="020B0604020202020204" pitchFamily="34" charset="0"/>
              <a:buChar char="•"/>
            </a:pPr>
            <a:r>
              <a:rPr lang="en" dirty="0">
                <a:solidFill>
                  <a:schemeClr val="bg1"/>
                </a:solidFill>
              </a:rPr>
              <a:t>&lt;Name your own maths&gt;.</a:t>
            </a:r>
          </a:p>
        </p:txBody>
      </p:sp>
      <p:sp>
        <p:nvSpPr>
          <p:cNvPr id="281" name="Shape 281"/>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solidFill>
                  <a:schemeClr val="bg1"/>
                </a:solidFill>
              </a:rPr>
              <a:t>15</a:t>
            </a:fld>
            <a:endParaRPr lang="en">
              <a:solidFill>
                <a:schemeClr val="bg1"/>
              </a:solidFill>
            </a:endParaRPr>
          </a:p>
        </p:txBody>
      </p:sp>
      <p:pic>
        <p:nvPicPr>
          <p:cNvPr id="282" name="Shape 282"/>
          <p:cNvPicPr preferRelativeResize="0"/>
          <p:nvPr/>
        </p:nvPicPr>
        <p:blipFill>
          <a:blip r:embed="rId3">
            <a:alphaModFix/>
          </a:blip>
          <a:stretch>
            <a:fillRect/>
          </a:stretch>
        </p:blipFill>
        <p:spPr>
          <a:xfrm>
            <a:off x="4451221" y="842157"/>
            <a:ext cx="1872523" cy="3416399"/>
          </a:xfrm>
          <a:prstGeom prst="rect">
            <a:avLst/>
          </a:prstGeom>
          <a:noFill/>
          <a:ln>
            <a:noFill/>
          </a:ln>
        </p:spPr>
      </p:pic>
      <p:sp>
        <p:nvSpPr>
          <p:cNvPr id="283" name="Shape 283"/>
          <p:cNvSpPr txBox="1"/>
          <p:nvPr/>
        </p:nvSpPr>
        <p:spPr>
          <a:xfrm>
            <a:off x="6565900" y="2028175"/>
            <a:ext cx="2321400" cy="1665000"/>
          </a:xfrm>
          <a:prstGeom prst="rect">
            <a:avLst/>
          </a:prstGeom>
          <a:noFill/>
          <a:ln>
            <a:noFill/>
          </a:ln>
        </p:spPr>
        <p:txBody>
          <a:bodyPr lIns="91425" tIns="91425" rIns="91425" bIns="91425" anchor="t" anchorCtr="0">
            <a:noAutofit/>
          </a:bodyPr>
          <a:lstStyle/>
          <a:p>
            <a:pPr lvl="0">
              <a:spcBef>
                <a:spcPts val="0"/>
              </a:spcBef>
              <a:buNone/>
            </a:pPr>
            <a:r>
              <a:rPr lang="en" dirty="0">
                <a:solidFill>
                  <a:schemeClr val="bg1"/>
                </a:solidFill>
              </a:rPr>
              <a:t>Example: 2</a:t>
            </a:r>
            <a:r>
              <a:rPr lang="en" baseline="30000" dirty="0">
                <a:solidFill>
                  <a:schemeClr val="bg1"/>
                </a:solidFill>
              </a:rPr>
              <a:t>24</a:t>
            </a:r>
            <a:r>
              <a:rPr lang="en" dirty="0">
                <a:solidFill>
                  <a:schemeClr val="bg1"/>
                </a:solidFill>
              </a:rPr>
              <a:t> = ?</a:t>
            </a:r>
          </a:p>
          <a:p>
            <a:pPr lvl="0" rtl="0">
              <a:spcBef>
                <a:spcPts val="0"/>
              </a:spcBef>
              <a:buNone/>
            </a:pPr>
            <a:endParaRPr dirty="0">
              <a:solidFill>
                <a:schemeClr val="bg1"/>
              </a:solidFill>
            </a:endParaRPr>
          </a:p>
          <a:p>
            <a:pPr lvl="0" rtl="0">
              <a:spcBef>
                <a:spcPts val="0"/>
              </a:spcBef>
              <a:buNone/>
            </a:pPr>
            <a:r>
              <a:rPr lang="en" dirty="0">
                <a:solidFill>
                  <a:schemeClr val="bg1"/>
                </a:solidFill>
              </a:rPr>
              <a:t>2</a:t>
            </a:r>
            <a:r>
              <a:rPr lang="en" baseline="30000" dirty="0">
                <a:solidFill>
                  <a:schemeClr val="bg1"/>
                </a:solidFill>
              </a:rPr>
              <a:t>24</a:t>
            </a:r>
            <a:r>
              <a:rPr lang="en" dirty="0">
                <a:solidFill>
                  <a:schemeClr val="bg1"/>
                </a:solidFill>
              </a:rPr>
              <a:t> = 2</a:t>
            </a:r>
            <a:r>
              <a:rPr lang="en" baseline="30000" dirty="0">
                <a:solidFill>
                  <a:schemeClr val="bg1"/>
                </a:solidFill>
              </a:rPr>
              <a:t>10</a:t>
            </a:r>
            <a:r>
              <a:rPr lang="en" dirty="0">
                <a:solidFill>
                  <a:schemeClr val="bg1"/>
                </a:solidFill>
              </a:rPr>
              <a:t> * 2</a:t>
            </a:r>
            <a:r>
              <a:rPr lang="en" baseline="30000" dirty="0">
                <a:solidFill>
                  <a:schemeClr val="bg1"/>
                </a:solidFill>
              </a:rPr>
              <a:t>10</a:t>
            </a:r>
            <a:r>
              <a:rPr lang="en" dirty="0">
                <a:solidFill>
                  <a:schemeClr val="bg1"/>
                </a:solidFill>
              </a:rPr>
              <a:t> * 2</a:t>
            </a:r>
            <a:r>
              <a:rPr lang="en" baseline="30000" dirty="0">
                <a:solidFill>
                  <a:schemeClr val="bg1"/>
                </a:solidFill>
              </a:rPr>
              <a:t>4</a:t>
            </a:r>
            <a:r>
              <a:rPr lang="en" dirty="0">
                <a:solidFill>
                  <a:schemeClr val="bg1"/>
                </a:solidFill>
              </a:rPr>
              <a:t> =</a:t>
            </a:r>
          </a:p>
          <a:p>
            <a:pPr lvl="0" rtl="0">
              <a:spcBef>
                <a:spcPts val="0"/>
              </a:spcBef>
              <a:buNone/>
            </a:pPr>
            <a:r>
              <a:rPr lang="en" dirty="0">
                <a:solidFill>
                  <a:schemeClr val="bg1"/>
                </a:solidFill>
              </a:rPr>
              <a:t>     ⋍ 1000 * 1000 * 2</a:t>
            </a:r>
            <a:r>
              <a:rPr lang="en" baseline="30000" dirty="0">
                <a:solidFill>
                  <a:schemeClr val="bg1"/>
                </a:solidFill>
              </a:rPr>
              <a:t>4</a:t>
            </a:r>
            <a:r>
              <a:rPr lang="en" dirty="0">
                <a:solidFill>
                  <a:schemeClr val="bg1"/>
                </a:solidFill>
              </a:rPr>
              <a:t> = </a:t>
            </a:r>
          </a:p>
          <a:p>
            <a:pPr lvl="0" rtl="0">
              <a:spcBef>
                <a:spcPts val="0"/>
              </a:spcBef>
              <a:buNone/>
            </a:pPr>
            <a:r>
              <a:rPr lang="en" dirty="0">
                <a:solidFill>
                  <a:schemeClr val="bg1"/>
                </a:solidFill>
              </a:rPr>
              <a:t>    </a:t>
            </a:r>
            <a:r>
              <a:rPr lang="en" sz="1000" dirty="0">
                <a:solidFill>
                  <a:schemeClr val="bg1"/>
                </a:solidFill>
              </a:rPr>
              <a:t>  </a:t>
            </a:r>
            <a:r>
              <a:rPr lang="en" dirty="0">
                <a:solidFill>
                  <a:schemeClr val="bg1"/>
                </a:solidFill>
              </a:rPr>
              <a:t>= 1000 * 1000 * 16</a:t>
            </a:r>
          </a:p>
          <a:p>
            <a:pPr lvl="0" rtl="0">
              <a:spcBef>
                <a:spcPts val="0"/>
              </a:spcBef>
              <a:buNone/>
            </a:pPr>
            <a:endParaRPr dirty="0">
              <a:solidFill>
                <a:schemeClr val="bg1"/>
              </a:solidFill>
            </a:endParaRPr>
          </a:p>
          <a:p>
            <a:pPr lvl="0" rtl="0">
              <a:spcBef>
                <a:spcPts val="0"/>
              </a:spcBef>
              <a:buNone/>
            </a:pPr>
            <a:r>
              <a:rPr lang="en" dirty="0">
                <a:solidFill>
                  <a:schemeClr val="bg1"/>
                </a:solidFill>
              </a:rPr>
              <a:t>2</a:t>
            </a:r>
            <a:r>
              <a:rPr lang="en" baseline="30000" dirty="0">
                <a:solidFill>
                  <a:schemeClr val="bg1"/>
                </a:solidFill>
              </a:rPr>
              <a:t>24</a:t>
            </a:r>
            <a:r>
              <a:rPr lang="en" dirty="0">
                <a:solidFill>
                  <a:schemeClr val="bg1"/>
                </a:solidFill>
              </a:rPr>
              <a:t> ⋍ 16.000.000</a:t>
            </a:r>
          </a:p>
        </p:txBody>
      </p:sp>
      <p:sp>
        <p:nvSpPr>
          <p:cNvPr id="285" name="Shape 285"/>
          <p:cNvSpPr/>
          <p:nvPr/>
        </p:nvSpPr>
        <p:spPr>
          <a:xfrm>
            <a:off x="5249325" y="902729"/>
            <a:ext cx="1037100" cy="33021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86" name="Shape 286"/>
          <p:cNvSpPr/>
          <p:nvPr/>
        </p:nvSpPr>
        <p:spPr>
          <a:xfrm>
            <a:off x="4505675" y="3167554"/>
            <a:ext cx="708300" cy="10374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pic>
        <p:nvPicPr>
          <p:cNvPr id="21" name="Imagen 1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0" y="4504067"/>
            <a:ext cx="9144000" cy="65268"/>
          </a:xfrm>
          <a:prstGeom prst="rect">
            <a:avLst/>
          </a:prstGeom>
        </p:spPr>
      </p:pic>
      <p:sp>
        <p:nvSpPr>
          <p:cNvPr id="25" name="Shape 71"/>
          <p:cNvSpPr txBox="1">
            <a:spLocks/>
          </p:cNvSpPr>
          <p:nvPr/>
        </p:nvSpPr>
        <p:spPr>
          <a:xfrm>
            <a:off x="8683388" y="4663216"/>
            <a:ext cx="548700" cy="393600"/>
          </a:xfrm>
          <a:prstGeom prst="rect">
            <a:avLst/>
          </a:prstGeom>
          <a:noFill/>
          <a:ln>
            <a:noFill/>
          </a:ln>
        </p:spPr>
        <p:txBody>
          <a:bodyPr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 dirty="0">
                <a:solidFill>
                  <a:schemeClr val="bg1"/>
                </a:solidFill>
              </a:rPr>
              <a:t>/40</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28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86"/>
                                        </p:tgtEl>
                                        <p:attrNameLst>
                                          <p:attrName>style.visibility</p:attrName>
                                        </p:attrNameLst>
                                      </p:cBhvr>
                                      <p:to>
                                        <p:strVal val="visible"/>
                                      </p:to>
                                    </p:set>
                                    <p:animEffect transition="in" filter="fade">
                                      <p:cBhvr>
                                        <p:cTn id="15" dur="500"/>
                                        <p:tgtEl>
                                          <p:spTgt spid="28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85"/>
                                        </p:tgtEl>
                                        <p:attrNameLst>
                                          <p:attrName>style.visibility</p:attrName>
                                        </p:attrNameLst>
                                      </p:cBhvr>
                                      <p:to>
                                        <p:strVal val="visible"/>
                                      </p:to>
                                    </p:set>
                                    <p:animEffect transition="in" filter="fade">
                                      <p:cBhvr>
                                        <p:cTn id="18" dur="500"/>
                                        <p:tgtEl>
                                          <p:spTgt spid="28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83">
                                            <p:txEl>
                                              <p:pRg st="0" end="0"/>
                                            </p:txEl>
                                          </p:spTgt>
                                        </p:tgtEl>
                                        <p:attrNameLst>
                                          <p:attrName>style.visibility</p:attrName>
                                        </p:attrNameLst>
                                      </p:cBhvr>
                                      <p:to>
                                        <p:strVal val="visible"/>
                                      </p:to>
                                    </p:set>
                                    <p:animEffect transition="in" filter="fade">
                                      <p:cBhvr>
                                        <p:cTn id="23" dur="500"/>
                                        <p:tgtEl>
                                          <p:spTgt spid="283">
                                            <p:txEl>
                                              <p:pRg st="0" end="0"/>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283">
                                            <p:txEl>
                                              <p:pRg st="2" end="2"/>
                                            </p:txEl>
                                          </p:spTgt>
                                        </p:tgtEl>
                                        <p:attrNameLst>
                                          <p:attrName>style.visibility</p:attrName>
                                        </p:attrNameLst>
                                      </p:cBhvr>
                                      <p:to>
                                        <p:strVal val="visible"/>
                                      </p:to>
                                    </p:set>
                                    <p:animEffect transition="in" filter="fade">
                                      <p:cBhvr>
                                        <p:cTn id="28" dur="500"/>
                                        <p:tgtEl>
                                          <p:spTgt spid="283">
                                            <p:txEl>
                                              <p:pRg st="2" end="2"/>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283">
                                            <p:txEl>
                                              <p:pRg st="3" end="3"/>
                                            </p:txEl>
                                          </p:spTgt>
                                        </p:tgtEl>
                                        <p:attrNameLst>
                                          <p:attrName>style.visibility</p:attrName>
                                        </p:attrNameLst>
                                      </p:cBhvr>
                                      <p:to>
                                        <p:strVal val="visible"/>
                                      </p:to>
                                    </p:set>
                                    <p:animEffect transition="in" filter="fade">
                                      <p:cBhvr>
                                        <p:cTn id="33" dur="500"/>
                                        <p:tgtEl>
                                          <p:spTgt spid="283">
                                            <p:txEl>
                                              <p:pRg st="3" end="3"/>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283">
                                            <p:txEl>
                                              <p:pRg st="4" end="4"/>
                                            </p:txEl>
                                          </p:spTgt>
                                        </p:tgtEl>
                                        <p:attrNameLst>
                                          <p:attrName>style.visibility</p:attrName>
                                        </p:attrNameLst>
                                      </p:cBhvr>
                                      <p:to>
                                        <p:strVal val="visible"/>
                                      </p:to>
                                    </p:set>
                                    <p:animEffect transition="in" filter="fade">
                                      <p:cBhvr>
                                        <p:cTn id="38" dur="500"/>
                                        <p:tgtEl>
                                          <p:spTgt spid="283">
                                            <p:txEl>
                                              <p:pRg st="4" end="4"/>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283">
                                            <p:txEl>
                                              <p:pRg st="6" end="6"/>
                                            </p:txEl>
                                          </p:spTgt>
                                        </p:tgtEl>
                                        <p:attrNameLst>
                                          <p:attrName>style.visibility</p:attrName>
                                        </p:attrNameLst>
                                      </p:cBhvr>
                                      <p:to>
                                        <p:strVal val="visible"/>
                                      </p:to>
                                    </p:set>
                                    <p:animEffect transition="in" filter="fade">
                                      <p:cBhvr>
                                        <p:cTn id="43" dur="500"/>
                                        <p:tgtEl>
                                          <p:spTgt spid="283">
                                            <p:txEl>
                                              <p:pRg st="6" end="6"/>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xit" presetSubtype="0" fill="hold" grpId="1" nodeType="clickEffect">
                                  <p:stCondLst>
                                    <p:cond delay="0"/>
                                  </p:stCondLst>
                                  <p:childTnLst>
                                    <p:animEffect transition="out" filter="fade">
                                      <p:cBhvr>
                                        <p:cTn id="47" dur="500"/>
                                        <p:tgtEl>
                                          <p:spTgt spid="286"/>
                                        </p:tgtEl>
                                      </p:cBhvr>
                                    </p:animEffect>
                                    <p:set>
                                      <p:cBhvr>
                                        <p:cTn id="48" dur="1" fill="hold">
                                          <p:stCondLst>
                                            <p:cond delay="499"/>
                                          </p:stCondLst>
                                        </p:cTn>
                                        <p:tgtEl>
                                          <p:spTgt spid="286"/>
                                        </p:tgtEl>
                                        <p:attrNameLst>
                                          <p:attrName>style.visibility</p:attrName>
                                        </p:attrNameLst>
                                      </p:cBhvr>
                                      <p:to>
                                        <p:strVal val="hidden"/>
                                      </p:to>
                                    </p:set>
                                  </p:childTnLst>
                                </p:cTn>
                              </p:par>
                              <p:par>
                                <p:cTn id="49" presetID="10" presetClass="exit" presetSubtype="0" fill="hold" grpId="1" nodeType="withEffect">
                                  <p:stCondLst>
                                    <p:cond delay="0"/>
                                  </p:stCondLst>
                                  <p:childTnLst>
                                    <p:animEffect transition="out" filter="fade">
                                      <p:cBhvr>
                                        <p:cTn id="50" dur="500"/>
                                        <p:tgtEl>
                                          <p:spTgt spid="285"/>
                                        </p:tgtEl>
                                      </p:cBhvr>
                                    </p:animEffect>
                                    <p:set>
                                      <p:cBhvr>
                                        <p:cTn id="51" dur="1" fill="hold">
                                          <p:stCondLst>
                                            <p:cond delay="499"/>
                                          </p:stCondLst>
                                        </p:cTn>
                                        <p:tgtEl>
                                          <p:spTgt spid="28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0" grpId="1"/>
      <p:bldP spid="283" grpId="0" build="p"/>
      <p:bldP spid="285" grpId="0" animBg="1"/>
      <p:bldP spid="285" grpId="1" animBg="1"/>
      <p:bldP spid="286" grpId="0" animBg="1"/>
      <p:bldP spid="286" grpId="1" animBg="1"/>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Shape 299"/>
        <p:cNvGrpSpPr/>
        <p:nvPr/>
      </p:nvGrpSpPr>
      <p:grpSpPr>
        <a:xfrm>
          <a:off x="0" y="0"/>
          <a:ext cx="0" cy="0"/>
          <a:chOff x="0" y="0"/>
          <a:chExt cx="0" cy="0"/>
        </a:xfrm>
      </p:grpSpPr>
      <p:sp>
        <p:nvSpPr>
          <p:cNvPr id="22" name="Rectangle 21"/>
          <p:cNvSpPr/>
          <p:nvPr/>
        </p:nvSpPr>
        <p:spPr>
          <a:xfrm>
            <a:off x="0" y="0"/>
            <a:ext cx="9144000" cy="4504068"/>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0" name="Shape 300"/>
          <p:cNvSpPr/>
          <p:nvPr/>
        </p:nvSpPr>
        <p:spPr>
          <a:xfrm>
            <a:off x="0" y="107825"/>
            <a:ext cx="9144000" cy="637500"/>
          </a:xfrm>
          <a:prstGeom prst="rect">
            <a:avLst/>
          </a:prstGeom>
          <a:solidFill>
            <a:srgbClr val="0070C0"/>
          </a:solidFill>
          <a:ln>
            <a:noFill/>
          </a:ln>
        </p:spPr>
        <p:txBody>
          <a:bodyPr lIns="91425" tIns="91425" rIns="91425" bIns="91425" anchor="ctr" anchorCtr="0">
            <a:noAutofit/>
          </a:bodyPr>
          <a:lstStyle/>
          <a:p>
            <a:pPr lvl="0">
              <a:spcBef>
                <a:spcPts val="0"/>
              </a:spcBef>
              <a:buNone/>
            </a:pPr>
            <a:endParaRPr/>
          </a:p>
        </p:txBody>
      </p:sp>
      <p:sp>
        <p:nvSpPr>
          <p:cNvPr id="301" name="Shape 301"/>
          <p:cNvSpPr txBox="1">
            <a:spLocks noGrp="1"/>
          </p:cNvSpPr>
          <p:nvPr>
            <p:ph type="title"/>
          </p:nvPr>
        </p:nvSpPr>
        <p:spPr>
          <a:xfrm>
            <a:off x="311700" y="140225"/>
            <a:ext cx="8520600" cy="572700"/>
          </a:xfrm>
          <a:prstGeom prst="rect">
            <a:avLst/>
          </a:prstGeom>
        </p:spPr>
        <p:txBody>
          <a:bodyPr lIns="91425" tIns="91425" rIns="91425" bIns="91425" anchor="t" anchorCtr="0">
            <a:noAutofit/>
          </a:bodyPr>
          <a:lstStyle/>
          <a:p>
            <a:pPr lvl="0" rtl="0">
              <a:spcBef>
                <a:spcPts val="0"/>
              </a:spcBef>
              <a:buNone/>
            </a:pPr>
            <a:r>
              <a:rPr lang="en" dirty="0">
                <a:solidFill>
                  <a:schemeClr val="lt1"/>
                </a:solidFill>
              </a:rPr>
              <a:t>4) Know your numbers</a:t>
            </a:r>
          </a:p>
          <a:p>
            <a:pPr lvl="0" rtl="0">
              <a:spcBef>
                <a:spcPts val="0"/>
              </a:spcBef>
              <a:buNone/>
            </a:pPr>
            <a:endParaRPr dirty="0">
              <a:solidFill>
                <a:srgbClr val="FFFFFF"/>
              </a:solidFill>
            </a:endParaRPr>
          </a:p>
        </p:txBody>
      </p:sp>
      <p:sp>
        <p:nvSpPr>
          <p:cNvPr id="302" name="Shape 302"/>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solidFill>
                  <a:schemeClr val="bg1"/>
                </a:solidFill>
              </a:rPr>
              <a:t>16</a:t>
            </a:fld>
            <a:endParaRPr lang="en">
              <a:solidFill>
                <a:schemeClr val="bg1"/>
              </a:solidFill>
            </a:endParaRPr>
          </a:p>
        </p:txBody>
      </p:sp>
      <p:sp>
        <p:nvSpPr>
          <p:cNvPr id="303" name="Shape 303"/>
          <p:cNvSpPr txBox="1"/>
          <p:nvPr/>
        </p:nvSpPr>
        <p:spPr>
          <a:xfrm>
            <a:off x="311700" y="2804475"/>
            <a:ext cx="8264400" cy="1495800"/>
          </a:xfrm>
          <a:prstGeom prst="rect">
            <a:avLst/>
          </a:prstGeom>
          <a:noFill/>
          <a:ln>
            <a:noFill/>
          </a:ln>
        </p:spPr>
        <p:txBody>
          <a:bodyPr lIns="91425" tIns="91425" rIns="91425" bIns="91425" anchor="t" anchorCtr="0">
            <a:noAutofit/>
          </a:bodyPr>
          <a:lstStyle/>
          <a:p>
            <a:pPr lvl="0">
              <a:spcBef>
                <a:spcPts val="0"/>
              </a:spcBef>
              <a:buNone/>
            </a:pPr>
            <a:r>
              <a:rPr lang="en" sz="1200" dirty="0">
                <a:solidFill>
                  <a:schemeClr val="bg1"/>
                </a:solidFill>
                <a:latin typeface="Consolas"/>
                <a:ea typeface="Consolas"/>
                <a:cs typeface="Consolas"/>
                <a:sym typeface="Consolas"/>
              </a:rPr>
              <a:t>float radius;</a:t>
            </a:r>
          </a:p>
          <a:p>
            <a:pPr lvl="0">
              <a:spcBef>
                <a:spcPts val="0"/>
              </a:spcBef>
              <a:buNone/>
            </a:pPr>
            <a:endParaRPr sz="1200" dirty="0">
              <a:solidFill>
                <a:schemeClr val="bg1"/>
              </a:solidFill>
              <a:latin typeface="Consolas"/>
              <a:ea typeface="Consolas"/>
              <a:cs typeface="Consolas"/>
              <a:sym typeface="Consolas"/>
            </a:endParaRPr>
          </a:p>
          <a:p>
            <a:pPr lvl="0">
              <a:spcBef>
                <a:spcPts val="0"/>
              </a:spcBef>
              <a:buNone/>
            </a:pPr>
            <a:r>
              <a:rPr lang="en" sz="1200" dirty="0">
                <a:solidFill>
                  <a:schemeClr val="bg1"/>
                </a:solidFill>
                <a:latin typeface="Consolas"/>
                <a:ea typeface="Consolas"/>
                <a:cs typeface="Consolas"/>
                <a:sym typeface="Consolas"/>
              </a:rPr>
              <a:t>bool doCollide(point3d s1, point3d s2){</a:t>
            </a:r>
          </a:p>
          <a:p>
            <a:pPr lvl="0" indent="457200"/>
            <a:r>
              <a:rPr lang="en" sz="1200" dirty="0">
                <a:solidFill>
                  <a:schemeClr val="bg1"/>
                </a:solidFill>
                <a:latin typeface="Consolas"/>
                <a:ea typeface="Consolas"/>
                <a:cs typeface="Consolas"/>
                <a:sym typeface="Consolas"/>
              </a:rPr>
              <a:t>float distance =  sqrt( (s1.x-s2.x)^2 + (s1.y-s2.y)^2 + (s1.z-s2.z)^2 );  </a:t>
            </a:r>
          </a:p>
          <a:p>
            <a:pPr lvl="0" indent="457200"/>
            <a:r>
              <a:rPr lang="en" sz="1200" dirty="0">
                <a:solidFill>
                  <a:schemeClr val="bg1"/>
                </a:solidFill>
                <a:latin typeface="Consolas"/>
                <a:ea typeface="Consolas"/>
                <a:cs typeface="Consolas"/>
                <a:sym typeface="Consolas"/>
              </a:rPr>
              <a:t>return distance &lt; radius * 2;		</a:t>
            </a:r>
          </a:p>
          <a:p>
            <a:pPr lvl="0" rtl="0">
              <a:spcBef>
                <a:spcPts val="0"/>
              </a:spcBef>
              <a:buNone/>
            </a:pPr>
            <a:r>
              <a:rPr lang="en" sz="1200" dirty="0">
                <a:solidFill>
                  <a:schemeClr val="bg1"/>
                </a:solidFill>
                <a:latin typeface="Consolas"/>
                <a:ea typeface="Consolas"/>
                <a:cs typeface="Consolas"/>
                <a:sym typeface="Consolas"/>
              </a:rPr>
              <a:t>}</a:t>
            </a:r>
          </a:p>
          <a:p>
            <a:pPr lvl="0" rtl="0">
              <a:spcBef>
                <a:spcPts val="0"/>
              </a:spcBef>
              <a:buNone/>
            </a:pPr>
            <a:endParaRPr sz="1200" dirty="0">
              <a:solidFill>
                <a:schemeClr val="bg1"/>
              </a:solidFill>
              <a:latin typeface="Consolas"/>
              <a:ea typeface="Consolas"/>
              <a:cs typeface="Consolas"/>
              <a:sym typeface="Consolas"/>
            </a:endParaRPr>
          </a:p>
        </p:txBody>
      </p:sp>
      <p:sp>
        <p:nvSpPr>
          <p:cNvPr id="304" name="Shape 304"/>
          <p:cNvSpPr txBox="1">
            <a:spLocks noGrp="1"/>
          </p:cNvSpPr>
          <p:nvPr>
            <p:ph type="body" idx="1"/>
          </p:nvPr>
        </p:nvSpPr>
        <p:spPr>
          <a:xfrm>
            <a:off x="137550" y="1061789"/>
            <a:ext cx="8868900" cy="1404600"/>
          </a:xfrm>
          <a:prstGeom prst="rect">
            <a:avLst/>
          </a:prstGeom>
        </p:spPr>
        <p:txBody>
          <a:bodyPr lIns="91425" tIns="91425" rIns="91425" bIns="91425" anchor="t" anchorCtr="0">
            <a:noAutofit/>
          </a:bodyPr>
          <a:lstStyle/>
          <a:p>
            <a:pPr lvl="0" rtl="0">
              <a:spcBef>
                <a:spcPts val="0"/>
              </a:spcBef>
              <a:buNone/>
            </a:pPr>
            <a:r>
              <a:rPr lang="en" dirty="0">
                <a:solidFill>
                  <a:schemeClr val="bg1"/>
                </a:solidFill>
              </a:rPr>
              <a:t>Let’s play.</a:t>
            </a:r>
          </a:p>
          <a:p>
            <a:pPr marL="514350" lvl="0" indent="-285750" rtl="0">
              <a:spcBef>
                <a:spcPts val="0"/>
              </a:spcBef>
              <a:buClr>
                <a:schemeClr val="bg1"/>
              </a:buClr>
              <a:buFont typeface="Arial" panose="020B0604020202020204" pitchFamily="34" charset="0"/>
              <a:buChar char="•"/>
            </a:pPr>
            <a:r>
              <a:rPr lang="en" dirty="0">
                <a:solidFill>
                  <a:schemeClr val="bg1"/>
                </a:solidFill>
              </a:rPr>
              <a:t>How to know if two spheres collide with each other?</a:t>
            </a:r>
          </a:p>
          <a:p>
            <a:pPr marL="971550" lvl="1" indent="-285750" rtl="0">
              <a:spcBef>
                <a:spcPts val="0"/>
              </a:spcBef>
              <a:buClr>
                <a:schemeClr val="bg1"/>
              </a:buClr>
              <a:buFont typeface="Arial" panose="020B0604020202020204" pitchFamily="34" charset="0"/>
              <a:buChar char="•"/>
            </a:pPr>
            <a:r>
              <a:rPr lang="en" dirty="0">
                <a:solidFill>
                  <a:schemeClr val="bg1"/>
                </a:solidFill>
              </a:rPr>
              <a:t>Implement a method to detect collisions between two spheres.</a:t>
            </a:r>
          </a:p>
        </p:txBody>
      </p:sp>
      <p:pic>
        <p:nvPicPr>
          <p:cNvPr id="17" name="Imagen 1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4504067"/>
            <a:ext cx="9144000" cy="65268"/>
          </a:xfrm>
          <a:prstGeom prst="rect">
            <a:avLst/>
          </a:prstGeom>
        </p:spPr>
      </p:pic>
      <p:sp>
        <p:nvSpPr>
          <p:cNvPr id="23" name="Shape 71"/>
          <p:cNvSpPr txBox="1">
            <a:spLocks/>
          </p:cNvSpPr>
          <p:nvPr/>
        </p:nvSpPr>
        <p:spPr>
          <a:xfrm>
            <a:off x="8683388" y="4663216"/>
            <a:ext cx="548700" cy="393600"/>
          </a:xfrm>
          <a:prstGeom prst="rect">
            <a:avLst/>
          </a:prstGeom>
          <a:noFill/>
          <a:ln>
            <a:noFill/>
          </a:ln>
        </p:spPr>
        <p:txBody>
          <a:bodyPr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 dirty="0">
                <a:solidFill>
                  <a:schemeClr val="bg1"/>
                </a:solidFill>
              </a:rPr>
              <a:t>/40</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0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3"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Shape 317"/>
        <p:cNvGrpSpPr/>
        <p:nvPr/>
      </p:nvGrpSpPr>
      <p:grpSpPr>
        <a:xfrm>
          <a:off x="0" y="0"/>
          <a:ext cx="0" cy="0"/>
          <a:chOff x="0" y="0"/>
          <a:chExt cx="0" cy="0"/>
        </a:xfrm>
      </p:grpSpPr>
      <p:sp>
        <p:nvSpPr>
          <p:cNvPr id="26" name="Rectangle 25"/>
          <p:cNvSpPr/>
          <p:nvPr/>
        </p:nvSpPr>
        <p:spPr>
          <a:xfrm>
            <a:off x="0" y="0"/>
            <a:ext cx="9144000" cy="4504068"/>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8" name="Shape 318"/>
          <p:cNvSpPr/>
          <p:nvPr/>
        </p:nvSpPr>
        <p:spPr>
          <a:xfrm>
            <a:off x="0" y="107825"/>
            <a:ext cx="9144000" cy="637500"/>
          </a:xfrm>
          <a:prstGeom prst="rect">
            <a:avLst/>
          </a:prstGeom>
          <a:solidFill>
            <a:srgbClr val="0070C0"/>
          </a:solidFill>
          <a:ln>
            <a:noFill/>
          </a:ln>
        </p:spPr>
        <p:txBody>
          <a:bodyPr lIns="91425" tIns="91425" rIns="91425" bIns="91425" anchor="ctr" anchorCtr="0">
            <a:noAutofit/>
          </a:bodyPr>
          <a:lstStyle/>
          <a:p>
            <a:pPr lvl="0">
              <a:spcBef>
                <a:spcPts val="0"/>
              </a:spcBef>
              <a:buNone/>
            </a:pPr>
            <a:endParaRPr/>
          </a:p>
        </p:txBody>
      </p:sp>
      <p:sp>
        <p:nvSpPr>
          <p:cNvPr id="319" name="Shape 319"/>
          <p:cNvSpPr txBox="1">
            <a:spLocks noGrp="1"/>
          </p:cNvSpPr>
          <p:nvPr>
            <p:ph type="title"/>
          </p:nvPr>
        </p:nvSpPr>
        <p:spPr>
          <a:xfrm>
            <a:off x="311700" y="140225"/>
            <a:ext cx="8520600" cy="572700"/>
          </a:xfrm>
          <a:prstGeom prst="rect">
            <a:avLst/>
          </a:prstGeom>
        </p:spPr>
        <p:txBody>
          <a:bodyPr lIns="91425" tIns="91425" rIns="91425" bIns="91425" anchor="t" anchorCtr="0">
            <a:noAutofit/>
          </a:bodyPr>
          <a:lstStyle/>
          <a:p>
            <a:pPr lvl="0" rtl="0">
              <a:spcBef>
                <a:spcPts val="0"/>
              </a:spcBef>
              <a:buNone/>
            </a:pPr>
            <a:r>
              <a:rPr lang="en" dirty="0">
                <a:solidFill>
                  <a:schemeClr val="lt1"/>
                </a:solidFill>
              </a:rPr>
              <a:t>4) Know your numbers</a:t>
            </a:r>
          </a:p>
          <a:p>
            <a:pPr lvl="0" rtl="0">
              <a:spcBef>
                <a:spcPts val="0"/>
              </a:spcBef>
              <a:buNone/>
            </a:pPr>
            <a:endParaRPr dirty="0">
              <a:solidFill>
                <a:srgbClr val="FFFFFF"/>
              </a:solidFill>
            </a:endParaRPr>
          </a:p>
        </p:txBody>
      </p:sp>
      <p:sp>
        <p:nvSpPr>
          <p:cNvPr id="321" name="Shape 321"/>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solidFill>
                  <a:schemeClr val="bg1"/>
                </a:solidFill>
              </a:rPr>
              <a:t>17</a:t>
            </a:fld>
            <a:endParaRPr lang="en">
              <a:solidFill>
                <a:schemeClr val="bg1"/>
              </a:solidFill>
            </a:endParaRPr>
          </a:p>
        </p:txBody>
      </p:sp>
      <p:sp>
        <p:nvSpPr>
          <p:cNvPr id="322" name="Shape 322"/>
          <p:cNvSpPr txBox="1"/>
          <p:nvPr/>
        </p:nvSpPr>
        <p:spPr>
          <a:xfrm>
            <a:off x="311699" y="2804475"/>
            <a:ext cx="7973079" cy="1556700"/>
          </a:xfrm>
          <a:prstGeom prst="rect">
            <a:avLst/>
          </a:prstGeom>
          <a:noFill/>
          <a:ln>
            <a:noFill/>
          </a:ln>
        </p:spPr>
        <p:txBody>
          <a:bodyPr lIns="91425" tIns="91425" rIns="91425" bIns="91425" anchor="t" anchorCtr="0">
            <a:noAutofit/>
          </a:bodyPr>
          <a:lstStyle/>
          <a:p>
            <a:pPr lvl="0" rtl="0">
              <a:spcBef>
                <a:spcPts val="0"/>
              </a:spcBef>
              <a:buNone/>
            </a:pPr>
            <a:r>
              <a:rPr lang="en" sz="1200" dirty="0">
                <a:solidFill>
                  <a:schemeClr val="bg1"/>
                </a:solidFill>
                <a:latin typeface="Consolas"/>
                <a:ea typeface="Consolas"/>
                <a:cs typeface="Consolas"/>
                <a:sym typeface="Consolas"/>
              </a:rPr>
              <a:t>float radius;</a:t>
            </a:r>
          </a:p>
          <a:p>
            <a:pPr lvl="0" rtl="0">
              <a:spcBef>
                <a:spcPts val="0"/>
              </a:spcBef>
              <a:buNone/>
            </a:pPr>
            <a:r>
              <a:rPr lang="en" sz="1200" b="1" dirty="0">
                <a:solidFill>
                  <a:schemeClr val="bg1"/>
                </a:solidFill>
                <a:latin typeface="Consolas"/>
                <a:ea typeface="Consolas"/>
                <a:cs typeface="Consolas"/>
                <a:sym typeface="Consolas"/>
              </a:rPr>
              <a:t>float </a:t>
            </a:r>
            <a:r>
              <a:rPr lang="en" sz="1200" b="1" dirty="0">
                <a:solidFill>
                  <a:srgbClr val="FF9B9B"/>
                </a:solidFill>
                <a:latin typeface="Consolas"/>
                <a:ea typeface="Consolas"/>
                <a:cs typeface="Consolas"/>
                <a:sym typeface="Consolas"/>
              </a:rPr>
              <a:t>two_radius_square</a:t>
            </a:r>
            <a:r>
              <a:rPr lang="en" sz="1200" b="1" dirty="0">
                <a:solidFill>
                  <a:schemeClr val="bg1"/>
                </a:solidFill>
                <a:latin typeface="Consolas"/>
                <a:ea typeface="Consolas"/>
                <a:cs typeface="Consolas"/>
                <a:sym typeface="Consolas"/>
              </a:rPr>
              <a:t>;</a:t>
            </a:r>
            <a:endParaRPr sz="1200" dirty="0">
              <a:solidFill>
                <a:schemeClr val="bg1"/>
              </a:solidFill>
              <a:latin typeface="Consolas"/>
              <a:ea typeface="Consolas"/>
              <a:cs typeface="Consolas"/>
              <a:sym typeface="Consolas"/>
            </a:endParaRPr>
          </a:p>
          <a:p>
            <a:pPr lvl="0" rtl="0">
              <a:spcBef>
                <a:spcPts val="0"/>
              </a:spcBef>
              <a:buNone/>
            </a:pPr>
            <a:r>
              <a:rPr lang="en" sz="1200" dirty="0">
                <a:solidFill>
                  <a:schemeClr val="bg1"/>
                </a:solidFill>
                <a:latin typeface="Consolas"/>
                <a:ea typeface="Consolas"/>
                <a:cs typeface="Consolas"/>
                <a:sym typeface="Consolas"/>
              </a:rPr>
              <a:t>bool doCollide(point3d s1, point3d s2){</a:t>
            </a:r>
          </a:p>
          <a:p>
            <a:pPr lvl="0" indent="457200"/>
            <a:r>
              <a:rPr lang="en" sz="1200" b="1" dirty="0">
                <a:solidFill>
                  <a:schemeClr val="bg1"/>
                </a:solidFill>
                <a:latin typeface="Consolas"/>
                <a:ea typeface="Consolas"/>
                <a:cs typeface="Consolas"/>
                <a:sym typeface="Consolas"/>
              </a:rPr>
              <a:t>float distance_square = </a:t>
            </a:r>
            <a:r>
              <a:rPr lang="en" sz="1200" dirty="0">
                <a:solidFill>
                  <a:schemeClr val="bg1"/>
                </a:solidFill>
                <a:latin typeface="Consolas"/>
                <a:ea typeface="Consolas"/>
                <a:cs typeface="Consolas"/>
                <a:sym typeface="Consolas"/>
              </a:rPr>
              <a:t>(s1.x-s2.x)^2 + (s1.y-s2.y)^2 + (s1.z-s2.z)^2</a:t>
            </a:r>
            <a:r>
              <a:rPr lang="en" sz="1200" b="1" dirty="0">
                <a:solidFill>
                  <a:schemeClr val="bg1"/>
                </a:solidFill>
                <a:latin typeface="Consolas"/>
                <a:ea typeface="Consolas"/>
                <a:cs typeface="Consolas"/>
                <a:sym typeface="Consolas"/>
              </a:rPr>
              <a:t>;</a:t>
            </a:r>
          </a:p>
          <a:p>
            <a:pPr lvl="0" indent="457200"/>
            <a:r>
              <a:rPr lang="en" sz="1200" b="1" dirty="0">
                <a:solidFill>
                  <a:schemeClr val="bg1"/>
                </a:solidFill>
                <a:latin typeface="Consolas"/>
                <a:ea typeface="Consolas"/>
                <a:cs typeface="Consolas"/>
                <a:sym typeface="Consolas"/>
              </a:rPr>
              <a:t>return </a:t>
            </a:r>
            <a:r>
              <a:rPr lang="en" sz="1200" b="1" dirty="0">
                <a:solidFill>
                  <a:srgbClr val="FF9B9B"/>
                </a:solidFill>
                <a:latin typeface="Consolas"/>
                <a:ea typeface="Consolas"/>
                <a:cs typeface="Consolas"/>
                <a:sym typeface="Consolas"/>
              </a:rPr>
              <a:t>distance_square &lt; two_radius_square</a:t>
            </a:r>
            <a:r>
              <a:rPr lang="en" sz="1200" b="1" dirty="0">
                <a:solidFill>
                  <a:schemeClr val="bg1"/>
                </a:solidFill>
                <a:latin typeface="Consolas"/>
                <a:ea typeface="Consolas"/>
                <a:cs typeface="Consolas"/>
                <a:sym typeface="Consolas"/>
              </a:rPr>
              <a:t>;</a:t>
            </a:r>
          </a:p>
          <a:p>
            <a:pPr lvl="0" rtl="0">
              <a:spcBef>
                <a:spcPts val="0"/>
              </a:spcBef>
              <a:buNone/>
            </a:pPr>
            <a:r>
              <a:rPr lang="en" sz="1200" dirty="0">
                <a:solidFill>
                  <a:schemeClr val="bg1"/>
                </a:solidFill>
                <a:latin typeface="Consolas"/>
                <a:ea typeface="Consolas"/>
                <a:cs typeface="Consolas"/>
                <a:sym typeface="Consolas"/>
              </a:rPr>
              <a:t>}</a:t>
            </a:r>
          </a:p>
          <a:p>
            <a:pPr lvl="0" rtl="0">
              <a:spcBef>
                <a:spcPts val="0"/>
              </a:spcBef>
              <a:buNone/>
            </a:pPr>
            <a:endParaRPr sz="1200" dirty="0">
              <a:solidFill>
                <a:schemeClr val="bg1"/>
              </a:solidFill>
              <a:latin typeface="Consolas"/>
              <a:ea typeface="Consolas"/>
              <a:cs typeface="Consolas"/>
              <a:sym typeface="Consolas"/>
            </a:endParaRPr>
          </a:p>
        </p:txBody>
      </p:sp>
      <p:pic>
        <p:nvPicPr>
          <p:cNvPr id="323" name="Shape 323"/>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6570710" y="1246147"/>
            <a:ext cx="2413782" cy="1387925"/>
          </a:xfrm>
          <a:prstGeom prst="rect">
            <a:avLst/>
          </a:prstGeom>
          <a:solidFill>
            <a:schemeClr val="bg1"/>
          </a:solidFill>
          <a:ln>
            <a:solidFill>
              <a:schemeClr val="accent1">
                <a:shade val="50000"/>
              </a:schemeClr>
            </a:solidFill>
          </a:ln>
        </p:spPr>
      </p:pic>
      <p:sp>
        <p:nvSpPr>
          <p:cNvPr id="324" name="Shape 324"/>
          <p:cNvSpPr txBox="1"/>
          <p:nvPr/>
        </p:nvSpPr>
        <p:spPr>
          <a:xfrm>
            <a:off x="6704948" y="2585350"/>
            <a:ext cx="2223600" cy="282300"/>
          </a:xfrm>
          <a:prstGeom prst="rect">
            <a:avLst/>
          </a:prstGeom>
          <a:noFill/>
          <a:ln>
            <a:noFill/>
          </a:ln>
        </p:spPr>
        <p:txBody>
          <a:bodyPr lIns="91425" tIns="91425" rIns="91425" bIns="91425" anchor="t" anchorCtr="0">
            <a:noAutofit/>
          </a:bodyPr>
          <a:lstStyle/>
          <a:p>
            <a:pPr lvl="0" algn="ctr" rtl="0">
              <a:spcBef>
                <a:spcPts val="0"/>
              </a:spcBef>
              <a:buNone/>
            </a:pPr>
            <a:r>
              <a:rPr lang="en" sz="1000" dirty="0">
                <a:solidFill>
                  <a:schemeClr val="bg1"/>
                </a:solidFill>
              </a:rPr>
              <a:t>G</a:t>
            </a:r>
            <a:r>
              <a:rPr lang="en-US" sz="1000" dirty="0">
                <a:solidFill>
                  <a:schemeClr val="bg1"/>
                </a:solidFill>
              </a:rPr>
              <a:t>o</a:t>
            </a:r>
            <a:r>
              <a:rPr lang="en" sz="1000" dirty="0">
                <a:solidFill>
                  <a:schemeClr val="bg1"/>
                </a:solidFill>
              </a:rPr>
              <a:t>od data structures?</a:t>
            </a:r>
          </a:p>
        </p:txBody>
      </p:sp>
      <p:pic>
        <p:nvPicPr>
          <p:cNvPr id="19" name="Imagen 1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0" y="4504067"/>
            <a:ext cx="9144000" cy="65268"/>
          </a:xfrm>
          <a:prstGeom prst="rect">
            <a:avLst/>
          </a:prstGeom>
        </p:spPr>
      </p:pic>
      <p:sp>
        <p:nvSpPr>
          <p:cNvPr id="24" name="Shape 71"/>
          <p:cNvSpPr txBox="1">
            <a:spLocks/>
          </p:cNvSpPr>
          <p:nvPr/>
        </p:nvSpPr>
        <p:spPr>
          <a:xfrm>
            <a:off x="8683388" y="4663216"/>
            <a:ext cx="548700" cy="393600"/>
          </a:xfrm>
          <a:prstGeom prst="rect">
            <a:avLst/>
          </a:prstGeom>
          <a:noFill/>
          <a:ln>
            <a:noFill/>
          </a:ln>
        </p:spPr>
        <p:txBody>
          <a:bodyPr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 dirty="0">
                <a:solidFill>
                  <a:schemeClr val="bg1"/>
                </a:solidFill>
              </a:rPr>
              <a:t>/40</a:t>
            </a:r>
          </a:p>
        </p:txBody>
      </p:sp>
      <p:sp>
        <p:nvSpPr>
          <p:cNvPr id="23" name="Shape 304"/>
          <p:cNvSpPr txBox="1">
            <a:spLocks noGrp="1"/>
          </p:cNvSpPr>
          <p:nvPr>
            <p:ph type="body" idx="1"/>
          </p:nvPr>
        </p:nvSpPr>
        <p:spPr>
          <a:xfrm>
            <a:off x="137550" y="1061789"/>
            <a:ext cx="6605156" cy="1404600"/>
          </a:xfrm>
          <a:prstGeom prst="rect">
            <a:avLst/>
          </a:prstGeom>
        </p:spPr>
        <p:txBody>
          <a:bodyPr lIns="91425" tIns="91425" rIns="91425" bIns="91425" anchor="t" anchorCtr="0">
            <a:noAutofit/>
          </a:bodyPr>
          <a:lstStyle/>
          <a:p>
            <a:pPr lvl="0"/>
            <a:r>
              <a:rPr lang="en" dirty="0">
                <a:solidFill>
                  <a:schemeClr val="bg1"/>
                </a:solidFill>
              </a:rPr>
              <a:t>Let’s play.</a:t>
            </a:r>
          </a:p>
          <a:p>
            <a:pPr marL="514350" lvl="0" indent="-285750">
              <a:buClr>
                <a:schemeClr val="bg1"/>
              </a:buClr>
              <a:buFont typeface="Arial" panose="020B0604020202020204" pitchFamily="34" charset="0"/>
              <a:buChar char="•"/>
            </a:pPr>
            <a:r>
              <a:rPr lang="en" dirty="0">
                <a:solidFill>
                  <a:schemeClr val="bg1"/>
                </a:solidFill>
              </a:rPr>
              <a:t>How to know if two spheres collide with each other?</a:t>
            </a:r>
          </a:p>
          <a:p>
            <a:pPr marL="971550" lvl="1" indent="-285750">
              <a:buClr>
                <a:schemeClr val="bg1"/>
              </a:buClr>
              <a:buFont typeface="Arial" panose="020B0604020202020204" pitchFamily="34" charset="0"/>
              <a:buChar char="•"/>
            </a:pPr>
            <a:r>
              <a:rPr lang="en" dirty="0">
                <a:solidFill>
                  <a:schemeClr val="bg1"/>
                </a:solidFill>
              </a:rPr>
              <a:t>Implement a method to detect collisions between two spheres.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4"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Shape 99"/>
        <p:cNvGrpSpPr/>
        <p:nvPr/>
      </p:nvGrpSpPr>
      <p:grpSpPr>
        <a:xfrm>
          <a:off x="0" y="0"/>
          <a:ext cx="0" cy="0"/>
          <a:chOff x="0" y="0"/>
          <a:chExt cx="0" cy="0"/>
        </a:xfrm>
      </p:grpSpPr>
      <p:sp>
        <p:nvSpPr>
          <p:cNvPr id="15" name="Rectangle 14"/>
          <p:cNvSpPr/>
          <p:nvPr/>
        </p:nvSpPr>
        <p:spPr>
          <a:xfrm>
            <a:off x="0" y="0"/>
            <a:ext cx="9144000" cy="4504068"/>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Shape 100"/>
          <p:cNvSpPr/>
          <p:nvPr/>
        </p:nvSpPr>
        <p:spPr>
          <a:xfrm>
            <a:off x="0" y="107825"/>
            <a:ext cx="9144000" cy="637500"/>
          </a:xfrm>
          <a:prstGeom prst="rect">
            <a:avLst/>
          </a:prstGeom>
          <a:solidFill>
            <a:srgbClr val="0070C0"/>
          </a:solidFill>
          <a:ln>
            <a:noFill/>
          </a:ln>
        </p:spPr>
        <p:txBody>
          <a:bodyPr lIns="91425" tIns="91425" rIns="91425" bIns="91425" anchor="ctr" anchorCtr="0">
            <a:noAutofit/>
          </a:bodyPr>
          <a:lstStyle/>
          <a:p>
            <a:pPr lvl="0">
              <a:spcBef>
                <a:spcPts val="0"/>
              </a:spcBef>
              <a:buNone/>
            </a:pPr>
            <a:endParaRPr/>
          </a:p>
        </p:txBody>
      </p:sp>
      <p:sp>
        <p:nvSpPr>
          <p:cNvPr id="101" name="Shape 101"/>
          <p:cNvSpPr txBox="1">
            <a:spLocks noGrp="1"/>
          </p:cNvSpPr>
          <p:nvPr>
            <p:ph type="title"/>
          </p:nvPr>
        </p:nvSpPr>
        <p:spPr>
          <a:xfrm>
            <a:off x="311700" y="140225"/>
            <a:ext cx="8520600" cy="572700"/>
          </a:xfrm>
          <a:prstGeom prst="rect">
            <a:avLst/>
          </a:prstGeom>
        </p:spPr>
        <p:txBody>
          <a:bodyPr lIns="91425" tIns="91425" rIns="91425" bIns="91425" anchor="t" anchorCtr="0">
            <a:noAutofit/>
          </a:bodyPr>
          <a:lstStyle/>
          <a:p>
            <a:pPr lvl="0" rtl="0">
              <a:spcBef>
                <a:spcPts val="0"/>
              </a:spcBef>
              <a:buNone/>
            </a:pPr>
            <a:r>
              <a:rPr lang="en" b="1" dirty="0">
                <a:solidFill>
                  <a:srgbClr val="FFFFFF"/>
                </a:solidFill>
              </a:rPr>
              <a:t>5) Know your algorithms</a:t>
            </a:r>
          </a:p>
        </p:txBody>
      </p:sp>
      <p:sp>
        <p:nvSpPr>
          <p:cNvPr id="102" name="Shape 102"/>
          <p:cNvSpPr txBox="1">
            <a:spLocks noGrp="1"/>
          </p:cNvSpPr>
          <p:nvPr>
            <p:ph type="body" idx="1"/>
          </p:nvPr>
        </p:nvSpPr>
        <p:spPr>
          <a:xfrm>
            <a:off x="3313200" y="2039075"/>
            <a:ext cx="2517600" cy="2211300"/>
          </a:xfrm>
          <a:prstGeom prst="rect">
            <a:avLst/>
          </a:prstGeom>
        </p:spPr>
        <p:txBody>
          <a:bodyPr lIns="91425" tIns="91425" rIns="91425" bIns="91425" anchor="t" anchorCtr="0">
            <a:noAutofit/>
          </a:bodyPr>
          <a:lstStyle/>
          <a:p>
            <a:pPr lvl="0" algn="ctr" rtl="0">
              <a:spcBef>
                <a:spcPts val="0"/>
              </a:spcBef>
              <a:buNone/>
            </a:pPr>
            <a:r>
              <a:rPr lang="en" dirty="0">
                <a:solidFill>
                  <a:schemeClr val="bg1"/>
                </a:solidFill>
              </a:rPr>
              <a:t>Computer science?</a:t>
            </a:r>
          </a:p>
          <a:p>
            <a:pPr lvl="0" rtl="0">
              <a:spcBef>
                <a:spcPts val="0"/>
              </a:spcBef>
              <a:buNone/>
            </a:pPr>
            <a:endParaRPr sz="1100" dirty="0">
              <a:solidFill>
                <a:schemeClr val="bg1"/>
              </a:solidFill>
              <a:latin typeface="Droid Sans"/>
              <a:ea typeface="Droid Sans"/>
              <a:cs typeface="Droid Sans"/>
              <a:sym typeface="Droid Sans"/>
            </a:endParaRPr>
          </a:p>
          <a:p>
            <a:pPr lvl="0" rtl="0">
              <a:spcBef>
                <a:spcPts val="0"/>
              </a:spcBef>
              <a:buNone/>
            </a:pPr>
            <a:endParaRPr dirty="0">
              <a:solidFill>
                <a:schemeClr val="bg1"/>
              </a:solidFill>
            </a:endParaRPr>
          </a:p>
        </p:txBody>
      </p:sp>
      <p:sp>
        <p:nvSpPr>
          <p:cNvPr id="103" name="Shape 103"/>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solidFill>
                  <a:schemeClr val="bg1"/>
                </a:solidFill>
              </a:rPr>
              <a:t>18</a:t>
            </a:fld>
            <a:endParaRPr lang="en">
              <a:solidFill>
                <a:schemeClr val="bg1"/>
              </a:solidFill>
            </a:endParaRPr>
          </a:p>
        </p:txBody>
      </p:sp>
      <p:pic>
        <p:nvPicPr>
          <p:cNvPr id="13" name="Imagen 1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4504067"/>
            <a:ext cx="9144000" cy="65268"/>
          </a:xfrm>
          <a:prstGeom prst="rect">
            <a:avLst/>
          </a:prstGeom>
        </p:spPr>
      </p:pic>
      <p:sp>
        <p:nvSpPr>
          <p:cNvPr id="17" name="Shape 71"/>
          <p:cNvSpPr txBox="1">
            <a:spLocks/>
          </p:cNvSpPr>
          <p:nvPr/>
        </p:nvSpPr>
        <p:spPr>
          <a:xfrm>
            <a:off x="8683388" y="4663216"/>
            <a:ext cx="548700" cy="393600"/>
          </a:xfrm>
          <a:prstGeom prst="rect">
            <a:avLst/>
          </a:prstGeom>
          <a:noFill/>
          <a:ln>
            <a:noFill/>
          </a:ln>
        </p:spPr>
        <p:txBody>
          <a:bodyPr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 dirty="0">
                <a:solidFill>
                  <a:schemeClr val="bg1"/>
                </a:solidFill>
              </a:rPr>
              <a:t>/40</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Shape 116"/>
        <p:cNvGrpSpPr/>
        <p:nvPr/>
      </p:nvGrpSpPr>
      <p:grpSpPr>
        <a:xfrm>
          <a:off x="0" y="0"/>
          <a:ext cx="0" cy="0"/>
          <a:chOff x="0" y="0"/>
          <a:chExt cx="0" cy="0"/>
        </a:xfrm>
      </p:grpSpPr>
      <p:sp>
        <p:nvSpPr>
          <p:cNvPr id="18" name="Rectangle 17"/>
          <p:cNvSpPr/>
          <p:nvPr/>
        </p:nvSpPr>
        <p:spPr>
          <a:xfrm>
            <a:off x="0" y="0"/>
            <a:ext cx="9144000" cy="4504068"/>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7" name="Shape 122"/>
          <p:cNvGraphicFramePr/>
          <p:nvPr>
            <p:extLst>
              <p:ext uri="{D42A27DB-BD31-4B8C-83A1-F6EECF244321}">
                <p14:modId xmlns:p14="http://schemas.microsoft.com/office/powerpoint/2010/main" val="1859163275"/>
              </p:ext>
            </p:extLst>
          </p:nvPr>
        </p:nvGraphicFramePr>
        <p:xfrm>
          <a:off x="956616" y="3364691"/>
          <a:ext cx="7239000" cy="396210"/>
        </p:xfrm>
        <a:graphic>
          <a:graphicData uri="http://schemas.openxmlformats.org/drawingml/2006/table">
            <a:tbl>
              <a:tblPr>
                <a:tableStyleId>{3C2FFA5D-87B4-456A-9821-1D502468CF0F}</a:tableStyleId>
              </a:tblPr>
              <a:tblGrid>
                <a:gridCol w="482600">
                  <a:extLst>
                    <a:ext uri="{9D8B030D-6E8A-4147-A177-3AD203B41FA5}">
                      <a16:colId xmlns:a16="http://schemas.microsoft.com/office/drawing/2014/main" val="20000"/>
                    </a:ext>
                  </a:extLst>
                </a:gridCol>
                <a:gridCol w="482600">
                  <a:extLst>
                    <a:ext uri="{9D8B030D-6E8A-4147-A177-3AD203B41FA5}">
                      <a16:colId xmlns:a16="http://schemas.microsoft.com/office/drawing/2014/main" val="20001"/>
                    </a:ext>
                  </a:extLst>
                </a:gridCol>
                <a:gridCol w="482600">
                  <a:extLst>
                    <a:ext uri="{9D8B030D-6E8A-4147-A177-3AD203B41FA5}">
                      <a16:colId xmlns:a16="http://schemas.microsoft.com/office/drawing/2014/main" val="20002"/>
                    </a:ext>
                  </a:extLst>
                </a:gridCol>
                <a:gridCol w="482600">
                  <a:extLst>
                    <a:ext uri="{9D8B030D-6E8A-4147-A177-3AD203B41FA5}">
                      <a16:colId xmlns:a16="http://schemas.microsoft.com/office/drawing/2014/main" val="20003"/>
                    </a:ext>
                  </a:extLst>
                </a:gridCol>
                <a:gridCol w="482600">
                  <a:extLst>
                    <a:ext uri="{9D8B030D-6E8A-4147-A177-3AD203B41FA5}">
                      <a16:colId xmlns:a16="http://schemas.microsoft.com/office/drawing/2014/main" val="20004"/>
                    </a:ext>
                  </a:extLst>
                </a:gridCol>
                <a:gridCol w="482600">
                  <a:extLst>
                    <a:ext uri="{9D8B030D-6E8A-4147-A177-3AD203B41FA5}">
                      <a16:colId xmlns:a16="http://schemas.microsoft.com/office/drawing/2014/main" val="20005"/>
                    </a:ext>
                  </a:extLst>
                </a:gridCol>
                <a:gridCol w="482600">
                  <a:extLst>
                    <a:ext uri="{9D8B030D-6E8A-4147-A177-3AD203B41FA5}">
                      <a16:colId xmlns:a16="http://schemas.microsoft.com/office/drawing/2014/main" val="20006"/>
                    </a:ext>
                  </a:extLst>
                </a:gridCol>
                <a:gridCol w="482600">
                  <a:extLst>
                    <a:ext uri="{9D8B030D-6E8A-4147-A177-3AD203B41FA5}">
                      <a16:colId xmlns:a16="http://schemas.microsoft.com/office/drawing/2014/main" val="20007"/>
                    </a:ext>
                  </a:extLst>
                </a:gridCol>
                <a:gridCol w="482600">
                  <a:extLst>
                    <a:ext uri="{9D8B030D-6E8A-4147-A177-3AD203B41FA5}">
                      <a16:colId xmlns:a16="http://schemas.microsoft.com/office/drawing/2014/main" val="20008"/>
                    </a:ext>
                  </a:extLst>
                </a:gridCol>
                <a:gridCol w="482600">
                  <a:extLst>
                    <a:ext uri="{9D8B030D-6E8A-4147-A177-3AD203B41FA5}">
                      <a16:colId xmlns:a16="http://schemas.microsoft.com/office/drawing/2014/main" val="20009"/>
                    </a:ext>
                  </a:extLst>
                </a:gridCol>
                <a:gridCol w="482600">
                  <a:extLst>
                    <a:ext uri="{9D8B030D-6E8A-4147-A177-3AD203B41FA5}">
                      <a16:colId xmlns:a16="http://schemas.microsoft.com/office/drawing/2014/main" val="20010"/>
                    </a:ext>
                  </a:extLst>
                </a:gridCol>
                <a:gridCol w="482600">
                  <a:extLst>
                    <a:ext uri="{9D8B030D-6E8A-4147-A177-3AD203B41FA5}">
                      <a16:colId xmlns:a16="http://schemas.microsoft.com/office/drawing/2014/main" val="20011"/>
                    </a:ext>
                  </a:extLst>
                </a:gridCol>
                <a:gridCol w="482600">
                  <a:extLst>
                    <a:ext uri="{9D8B030D-6E8A-4147-A177-3AD203B41FA5}">
                      <a16:colId xmlns:a16="http://schemas.microsoft.com/office/drawing/2014/main" val="20012"/>
                    </a:ext>
                  </a:extLst>
                </a:gridCol>
                <a:gridCol w="482600">
                  <a:extLst>
                    <a:ext uri="{9D8B030D-6E8A-4147-A177-3AD203B41FA5}">
                      <a16:colId xmlns:a16="http://schemas.microsoft.com/office/drawing/2014/main" val="20013"/>
                    </a:ext>
                  </a:extLst>
                </a:gridCol>
                <a:gridCol w="482600">
                  <a:extLst>
                    <a:ext uri="{9D8B030D-6E8A-4147-A177-3AD203B41FA5}">
                      <a16:colId xmlns:a16="http://schemas.microsoft.com/office/drawing/2014/main" val="20014"/>
                    </a:ext>
                  </a:extLst>
                </a:gridCol>
              </a:tblGrid>
              <a:tr h="381000">
                <a:tc>
                  <a:txBody>
                    <a:bodyPr/>
                    <a:lstStyle/>
                    <a:p>
                      <a:pPr lvl="0" algn="ctr">
                        <a:spcBef>
                          <a:spcPts val="0"/>
                        </a:spcBef>
                        <a:buNone/>
                      </a:pPr>
                      <a:r>
                        <a:rPr lang="en" dirty="0">
                          <a:solidFill>
                            <a:schemeClr val="bg1"/>
                          </a:solidFill>
                        </a:rPr>
                        <a:t>2</a:t>
                      </a:r>
                    </a:p>
                  </a:txBody>
                  <a:tcPr marL="91425" marR="91425" marT="91425" marB="91425">
                    <a:solidFill>
                      <a:srgbClr val="0070C0"/>
                    </a:solidFill>
                  </a:tcPr>
                </a:tc>
                <a:tc>
                  <a:txBody>
                    <a:bodyPr/>
                    <a:lstStyle/>
                    <a:p>
                      <a:pPr lvl="0" algn="ctr">
                        <a:spcBef>
                          <a:spcPts val="0"/>
                        </a:spcBef>
                        <a:buNone/>
                      </a:pPr>
                      <a:r>
                        <a:rPr lang="en" dirty="0">
                          <a:solidFill>
                            <a:schemeClr val="bg1"/>
                          </a:solidFill>
                        </a:rPr>
                        <a:t>4</a:t>
                      </a:r>
                    </a:p>
                  </a:txBody>
                  <a:tcPr marL="91425" marR="91425" marT="91425" marB="91425">
                    <a:solidFill>
                      <a:srgbClr val="0070C0"/>
                    </a:solidFill>
                  </a:tcPr>
                </a:tc>
                <a:tc>
                  <a:txBody>
                    <a:bodyPr/>
                    <a:lstStyle/>
                    <a:p>
                      <a:pPr lvl="0" algn="ctr">
                        <a:spcBef>
                          <a:spcPts val="0"/>
                        </a:spcBef>
                        <a:buNone/>
                      </a:pPr>
                      <a:r>
                        <a:rPr lang="en" dirty="0">
                          <a:solidFill>
                            <a:schemeClr val="bg1"/>
                          </a:solidFill>
                        </a:rPr>
                        <a:t>24</a:t>
                      </a:r>
                    </a:p>
                  </a:txBody>
                  <a:tcPr marL="91425" marR="91425" marT="91425" marB="91425">
                    <a:solidFill>
                      <a:srgbClr val="0070C0"/>
                    </a:solidFill>
                  </a:tcPr>
                </a:tc>
                <a:tc>
                  <a:txBody>
                    <a:bodyPr/>
                    <a:lstStyle/>
                    <a:p>
                      <a:pPr lvl="0" algn="ctr">
                        <a:spcBef>
                          <a:spcPts val="0"/>
                        </a:spcBef>
                        <a:buNone/>
                      </a:pPr>
                      <a:r>
                        <a:rPr lang="en" dirty="0">
                          <a:solidFill>
                            <a:schemeClr val="bg1"/>
                          </a:solidFill>
                        </a:rPr>
                        <a:t>-1</a:t>
                      </a:r>
                    </a:p>
                  </a:txBody>
                  <a:tcPr marL="91425" marR="91425" marT="91425" marB="91425">
                    <a:solidFill>
                      <a:srgbClr val="0070C0"/>
                    </a:solidFill>
                  </a:tcPr>
                </a:tc>
                <a:tc>
                  <a:txBody>
                    <a:bodyPr/>
                    <a:lstStyle/>
                    <a:p>
                      <a:pPr lvl="0" algn="ctr">
                        <a:spcBef>
                          <a:spcPts val="0"/>
                        </a:spcBef>
                        <a:buNone/>
                      </a:pPr>
                      <a:r>
                        <a:rPr lang="en" dirty="0">
                          <a:solidFill>
                            <a:schemeClr val="bg1"/>
                          </a:solidFill>
                        </a:rPr>
                        <a:t>18</a:t>
                      </a:r>
                    </a:p>
                  </a:txBody>
                  <a:tcPr marL="91425" marR="91425" marT="91425" marB="91425">
                    <a:solidFill>
                      <a:srgbClr val="0070C0"/>
                    </a:solidFill>
                  </a:tcPr>
                </a:tc>
                <a:tc>
                  <a:txBody>
                    <a:bodyPr/>
                    <a:lstStyle/>
                    <a:p>
                      <a:pPr lvl="0" algn="ctr">
                        <a:spcBef>
                          <a:spcPts val="0"/>
                        </a:spcBef>
                        <a:buNone/>
                      </a:pPr>
                      <a:r>
                        <a:rPr lang="en" dirty="0">
                          <a:solidFill>
                            <a:schemeClr val="bg1"/>
                          </a:solidFill>
                        </a:rPr>
                        <a:t>7</a:t>
                      </a:r>
                    </a:p>
                  </a:txBody>
                  <a:tcPr marL="91425" marR="91425" marT="91425" marB="91425">
                    <a:solidFill>
                      <a:srgbClr val="0070C0"/>
                    </a:solidFill>
                  </a:tcPr>
                </a:tc>
                <a:tc>
                  <a:txBody>
                    <a:bodyPr/>
                    <a:lstStyle/>
                    <a:p>
                      <a:pPr lvl="0" algn="ctr">
                        <a:spcBef>
                          <a:spcPts val="0"/>
                        </a:spcBef>
                        <a:buNone/>
                      </a:pPr>
                      <a:r>
                        <a:rPr lang="en" dirty="0">
                          <a:solidFill>
                            <a:schemeClr val="bg1"/>
                          </a:solidFill>
                        </a:rPr>
                        <a:t>6</a:t>
                      </a:r>
                    </a:p>
                  </a:txBody>
                  <a:tcPr marL="91425" marR="91425" marT="91425" marB="91425">
                    <a:solidFill>
                      <a:srgbClr val="0070C0"/>
                    </a:solidFill>
                  </a:tcPr>
                </a:tc>
                <a:tc>
                  <a:txBody>
                    <a:bodyPr/>
                    <a:lstStyle/>
                    <a:p>
                      <a:pPr lvl="0" algn="ctr">
                        <a:spcBef>
                          <a:spcPts val="0"/>
                        </a:spcBef>
                        <a:buNone/>
                      </a:pPr>
                      <a:r>
                        <a:rPr lang="en" dirty="0">
                          <a:solidFill>
                            <a:schemeClr val="bg1"/>
                          </a:solidFill>
                        </a:rPr>
                        <a:t>5</a:t>
                      </a:r>
                    </a:p>
                  </a:txBody>
                  <a:tcPr marL="91425" marR="91425" marT="91425" marB="91425">
                    <a:solidFill>
                      <a:srgbClr val="0070C0"/>
                    </a:solidFill>
                  </a:tcPr>
                </a:tc>
                <a:tc>
                  <a:txBody>
                    <a:bodyPr/>
                    <a:lstStyle/>
                    <a:p>
                      <a:pPr lvl="0" algn="ctr">
                        <a:spcBef>
                          <a:spcPts val="0"/>
                        </a:spcBef>
                        <a:buNone/>
                      </a:pPr>
                      <a:r>
                        <a:rPr lang="en" dirty="0">
                          <a:solidFill>
                            <a:schemeClr val="bg1"/>
                          </a:solidFill>
                        </a:rPr>
                        <a:t>11</a:t>
                      </a:r>
                    </a:p>
                  </a:txBody>
                  <a:tcPr marL="91425" marR="91425" marT="91425" marB="91425">
                    <a:solidFill>
                      <a:srgbClr val="0070C0"/>
                    </a:solidFill>
                  </a:tcPr>
                </a:tc>
                <a:tc>
                  <a:txBody>
                    <a:bodyPr/>
                    <a:lstStyle/>
                    <a:p>
                      <a:pPr lvl="0" algn="ctr">
                        <a:spcBef>
                          <a:spcPts val="0"/>
                        </a:spcBef>
                        <a:buNone/>
                      </a:pPr>
                      <a:r>
                        <a:rPr lang="en" dirty="0">
                          <a:solidFill>
                            <a:schemeClr val="bg1"/>
                          </a:solidFill>
                        </a:rPr>
                        <a:t>8</a:t>
                      </a:r>
                    </a:p>
                  </a:txBody>
                  <a:tcPr marL="91425" marR="91425" marT="91425" marB="91425">
                    <a:solidFill>
                      <a:srgbClr val="0070C0"/>
                    </a:solidFill>
                  </a:tcPr>
                </a:tc>
                <a:tc>
                  <a:txBody>
                    <a:bodyPr/>
                    <a:lstStyle/>
                    <a:p>
                      <a:pPr lvl="0" algn="ctr">
                        <a:spcBef>
                          <a:spcPts val="0"/>
                        </a:spcBef>
                        <a:buNone/>
                      </a:pPr>
                      <a:r>
                        <a:rPr lang="en" dirty="0">
                          <a:solidFill>
                            <a:schemeClr val="bg1"/>
                          </a:solidFill>
                        </a:rPr>
                        <a:t>10</a:t>
                      </a:r>
                    </a:p>
                  </a:txBody>
                  <a:tcPr marL="91425" marR="91425" marT="91425" marB="91425">
                    <a:solidFill>
                      <a:srgbClr val="0070C0"/>
                    </a:solidFill>
                  </a:tcPr>
                </a:tc>
                <a:tc>
                  <a:txBody>
                    <a:bodyPr/>
                    <a:lstStyle/>
                    <a:p>
                      <a:pPr lvl="0" algn="ctr">
                        <a:spcBef>
                          <a:spcPts val="0"/>
                        </a:spcBef>
                        <a:buNone/>
                      </a:pPr>
                      <a:r>
                        <a:rPr lang="en" dirty="0">
                          <a:solidFill>
                            <a:schemeClr val="bg1"/>
                          </a:solidFill>
                        </a:rPr>
                        <a:t>21</a:t>
                      </a:r>
                    </a:p>
                  </a:txBody>
                  <a:tcPr marL="91425" marR="91425" marT="91425" marB="91425">
                    <a:solidFill>
                      <a:srgbClr val="0070C0"/>
                    </a:solidFill>
                  </a:tcPr>
                </a:tc>
                <a:tc>
                  <a:txBody>
                    <a:bodyPr/>
                    <a:lstStyle/>
                    <a:p>
                      <a:pPr lvl="0" algn="ctr">
                        <a:spcBef>
                          <a:spcPts val="0"/>
                        </a:spcBef>
                        <a:buNone/>
                      </a:pPr>
                      <a:r>
                        <a:rPr lang="en" dirty="0">
                          <a:solidFill>
                            <a:schemeClr val="bg1"/>
                          </a:solidFill>
                        </a:rPr>
                        <a:t>15</a:t>
                      </a:r>
                    </a:p>
                  </a:txBody>
                  <a:tcPr marL="91425" marR="91425" marT="91425" marB="91425">
                    <a:solidFill>
                      <a:srgbClr val="0070C0"/>
                    </a:solidFill>
                  </a:tcPr>
                </a:tc>
                <a:tc>
                  <a:txBody>
                    <a:bodyPr/>
                    <a:lstStyle/>
                    <a:p>
                      <a:pPr lvl="0" algn="ctr">
                        <a:spcBef>
                          <a:spcPts val="0"/>
                        </a:spcBef>
                        <a:buNone/>
                      </a:pPr>
                      <a:r>
                        <a:rPr lang="en" dirty="0">
                          <a:solidFill>
                            <a:schemeClr val="bg1"/>
                          </a:solidFill>
                        </a:rPr>
                        <a:t>17</a:t>
                      </a:r>
                    </a:p>
                  </a:txBody>
                  <a:tcPr marL="91425" marR="91425" marT="91425" marB="91425">
                    <a:solidFill>
                      <a:srgbClr val="0070C0"/>
                    </a:solidFill>
                  </a:tcPr>
                </a:tc>
                <a:tc>
                  <a:txBody>
                    <a:bodyPr/>
                    <a:lstStyle/>
                    <a:p>
                      <a:pPr lvl="0" algn="ctr">
                        <a:spcBef>
                          <a:spcPts val="0"/>
                        </a:spcBef>
                        <a:buNone/>
                      </a:pPr>
                      <a:r>
                        <a:rPr lang="en" dirty="0">
                          <a:solidFill>
                            <a:schemeClr val="bg1"/>
                          </a:solidFill>
                        </a:rPr>
                        <a:t>20</a:t>
                      </a:r>
                    </a:p>
                  </a:txBody>
                  <a:tcPr marL="91425" marR="91425" marT="91425" marB="91425">
                    <a:solidFill>
                      <a:srgbClr val="0070C0"/>
                    </a:solidFill>
                  </a:tcPr>
                </a:tc>
                <a:extLst>
                  <a:ext uri="{0D108BD9-81ED-4DB2-BD59-A6C34878D82A}">
                    <a16:rowId xmlns:a16="http://schemas.microsoft.com/office/drawing/2014/main" val="10000"/>
                  </a:ext>
                </a:extLst>
              </a:tr>
            </a:tbl>
          </a:graphicData>
        </a:graphic>
      </p:graphicFrame>
      <p:sp>
        <p:nvSpPr>
          <p:cNvPr id="117" name="Shape 117"/>
          <p:cNvSpPr/>
          <p:nvPr/>
        </p:nvSpPr>
        <p:spPr>
          <a:xfrm>
            <a:off x="0" y="107825"/>
            <a:ext cx="9144000" cy="637500"/>
          </a:xfrm>
          <a:prstGeom prst="rect">
            <a:avLst/>
          </a:prstGeom>
          <a:solidFill>
            <a:srgbClr val="0070C0"/>
          </a:solidFill>
          <a:ln>
            <a:noFill/>
          </a:ln>
        </p:spPr>
        <p:txBody>
          <a:bodyPr lIns="91425" tIns="91425" rIns="91425" bIns="91425" anchor="ctr" anchorCtr="0">
            <a:noAutofit/>
          </a:bodyPr>
          <a:lstStyle/>
          <a:p>
            <a:pPr lvl="0">
              <a:spcBef>
                <a:spcPts val="0"/>
              </a:spcBef>
              <a:buNone/>
            </a:pPr>
            <a:endParaRPr/>
          </a:p>
        </p:txBody>
      </p:sp>
      <p:sp>
        <p:nvSpPr>
          <p:cNvPr id="118" name="Shape 118"/>
          <p:cNvSpPr txBox="1">
            <a:spLocks noGrp="1"/>
          </p:cNvSpPr>
          <p:nvPr>
            <p:ph type="body" idx="1"/>
          </p:nvPr>
        </p:nvSpPr>
        <p:spPr>
          <a:xfrm>
            <a:off x="442250" y="1178800"/>
            <a:ext cx="7754700" cy="1954014"/>
          </a:xfrm>
          <a:prstGeom prst="rect">
            <a:avLst/>
          </a:prstGeom>
        </p:spPr>
        <p:txBody>
          <a:bodyPr lIns="91425" tIns="91425" rIns="91425" bIns="91425" anchor="t" anchorCtr="0">
            <a:noAutofit/>
          </a:bodyPr>
          <a:lstStyle/>
          <a:p>
            <a:pPr lvl="0" rtl="0">
              <a:spcBef>
                <a:spcPts val="0"/>
              </a:spcBef>
              <a:buNone/>
            </a:pPr>
            <a:r>
              <a:rPr lang="en" sz="2400" dirty="0">
                <a:solidFill>
                  <a:schemeClr val="bg1"/>
                </a:solidFill>
              </a:rPr>
              <a:t>Efficiency through algorithms</a:t>
            </a:r>
          </a:p>
          <a:p>
            <a:pPr lvl="0" rtl="0">
              <a:spcBef>
                <a:spcPts val="0"/>
              </a:spcBef>
              <a:buNone/>
            </a:pPr>
            <a:r>
              <a:rPr lang="en" sz="2400" dirty="0">
                <a:solidFill>
                  <a:schemeClr val="bg1"/>
                </a:solidFill>
              </a:rPr>
              <a:t>“How much work does it take to do a task”</a:t>
            </a:r>
          </a:p>
          <a:p>
            <a:pPr lvl="0" rtl="0">
              <a:spcBef>
                <a:spcPts val="0"/>
              </a:spcBef>
              <a:buNone/>
            </a:pPr>
            <a:r>
              <a:rPr lang="en" sz="2400" dirty="0">
                <a:solidFill>
                  <a:schemeClr val="bg1"/>
                </a:solidFill>
              </a:rPr>
              <a:t>Improve efficiency by doing </a:t>
            </a:r>
            <a:r>
              <a:rPr lang="en" sz="2400" u="sng" dirty="0">
                <a:solidFill>
                  <a:schemeClr val="bg1"/>
                </a:solidFill>
              </a:rPr>
              <a:t>less</a:t>
            </a:r>
            <a:r>
              <a:rPr lang="en" sz="2400" dirty="0">
                <a:solidFill>
                  <a:schemeClr val="bg1"/>
                </a:solidFill>
              </a:rPr>
              <a:t> work.</a:t>
            </a:r>
          </a:p>
          <a:p>
            <a:pPr lvl="0" rtl="0">
              <a:spcBef>
                <a:spcPts val="0"/>
              </a:spcBef>
              <a:buNone/>
            </a:pPr>
            <a:endParaRPr sz="1200" dirty="0">
              <a:solidFill>
                <a:schemeClr val="bg1"/>
              </a:solidFill>
            </a:endParaRPr>
          </a:p>
          <a:p>
            <a:pPr lvl="0" rtl="0">
              <a:spcBef>
                <a:spcPts val="0"/>
              </a:spcBef>
              <a:buNone/>
            </a:pPr>
            <a:endParaRPr sz="1200" dirty="0">
              <a:solidFill>
                <a:schemeClr val="bg1"/>
              </a:solidFill>
            </a:endParaRPr>
          </a:p>
          <a:p>
            <a:pPr marL="457200" lvl="0" indent="457200" rtl="0">
              <a:spcBef>
                <a:spcPts val="0"/>
              </a:spcBef>
              <a:buNone/>
            </a:pPr>
            <a:r>
              <a:rPr lang="en" sz="1200" dirty="0">
                <a:solidFill>
                  <a:schemeClr val="bg1"/>
                </a:solidFill>
                <a:latin typeface="Consolas"/>
                <a:ea typeface="Consolas"/>
                <a:cs typeface="Consolas"/>
                <a:sym typeface="Consolas"/>
              </a:rPr>
              <a:t>int find(vector&lt;int&gt; vec, int value);  //17?</a:t>
            </a:r>
          </a:p>
          <a:p>
            <a:pPr marL="457200" lvl="0" indent="457200" rtl="0">
              <a:spcBef>
                <a:spcPts val="0"/>
              </a:spcBef>
              <a:buNone/>
            </a:pPr>
            <a:r>
              <a:rPr lang="en" sz="1200" dirty="0">
                <a:solidFill>
                  <a:schemeClr val="bg1"/>
                </a:solidFill>
              </a:rPr>
              <a:t>	</a:t>
            </a:r>
          </a:p>
          <a:p>
            <a:pPr lvl="0" rtl="0">
              <a:spcBef>
                <a:spcPts val="0"/>
              </a:spcBef>
              <a:buNone/>
            </a:pPr>
            <a:endParaRPr sz="2400" dirty="0">
              <a:solidFill>
                <a:schemeClr val="bg1"/>
              </a:solidFill>
            </a:endParaRPr>
          </a:p>
        </p:txBody>
      </p:sp>
      <p:sp>
        <p:nvSpPr>
          <p:cNvPr id="119" name="Shape 119"/>
          <p:cNvSpPr txBox="1">
            <a:spLocks noGrp="1"/>
          </p:cNvSpPr>
          <p:nvPr>
            <p:ph type="title"/>
          </p:nvPr>
        </p:nvSpPr>
        <p:spPr>
          <a:xfrm>
            <a:off x="311700" y="140225"/>
            <a:ext cx="8520600" cy="572700"/>
          </a:xfrm>
          <a:prstGeom prst="rect">
            <a:avLst/>
          </a:prstGeom>
        </p:spPr>
        <p:txBody>
          <a:bodyPr lIns="91425" tIns="91425" rIns="91425" bIns="91425" anchor="t" anchorCtr="0">
            <a:noAutofit/>
          </a:bodyPr>
          <a:lstStyle/>
          <a:p>
            <a:pPr lvl="0" rtl="0">
              <a:spcBef>
                <a:spcPts val="0"/>
              </a:spcBef>
              <a:buNone/>
            </a:pPr>
            <a:r>
              <a:rPr lang="en" dirty="0">
                <a:solidFill>
                  <a:schemeClr val="lt1"/>
                </a:solidFill>
              </a:rPr>
              <a:t>5) Know your algorithms</a:t>
            </a:r>
          </a:p>
          <a:p>
            <a:pPr lvl="0" rtl="0">
              <a:spcBef>
                <a:spcPts val="0"/>
              </a:spcBef>
              <a:buNone/>
            </a:pPr>
            <a:endParaRPr dirty="0">
              <a:solidFill>
                <a:srgbClr val="FFFFFF"/>
              </a:solidFill>
            </a:endParaRPr>
          </a:p>
        </p:txBody>
      </p:sp>
      <p:sp>
        <p:nvSpPr>
          <p:cNvPr id="120" name="Shape 120"/>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solidFill>
                  <a:schemeClr val="bg1"/>
                </a:solidFill>
              </a:rPr>
              <a:t>19</a:t>
            </a:fld>
            <a:endParaRPr lang="en">
              <a:solidFill>
                <a:schemeClr val="bg1"/>
              </a:solidFill>
            </a:endParaRPr>
          </a:p>
        </p:txBody>
      </p:sp>
      <p:sp>
        <p:nvSpPr>
          <p:cNvPr id="121" name="Shape 121"/>
          <p:cNvSpPr txBox="1"/>
          <p:nvPr/>
        </p:nvSpPr>
        <p:spPr>
          <a:xfrm>
            <a:off x="-11300" y="4865125"/>
            <a:ext cx="6872100" cy="572700"/>
          </a:xfrm>
          <a:prstGeom prst="rect">
            <a:avLst/>
          </a:prstGeom>
          <a:noFill/>
          <a:ln>
            <a:noFill/>
          </a:ln>
        </p:spPr>
        <p:txBody>
          <a:bodyPr lIns="91425" tIns="91425" rIns="91425" bIns="91425" anchor="t" anchorCtr="0">
            <a:noAutofit/>
          </a:bodyPr>
          <a:lstStyle/>
          <a:p>
            <a:pPr lvl="0"/>
            <a:r>
              <a:rPr lang="en" sz="1000" dirty="0">
                <a:solidFill>
                  <a:schemeClr val="bg1"/>
                </a:solidFill>
              </a:rPr>
              <a:t>Inspired in ‘Efficiency through algorithms and performance through data structures’. Chandler Carruth. </a:t>
            </a:r>
            <a:r>
              <a:rPr lang="en-US" sz="1000" dirty="0">
                <a:solidFill>
                  <a:schemeClr val="bg1"/>
                </a:solidFill>
              </a:rPr>
              <a:t>C</a:t>
            </a:r>
            <a:r>
              <a:rPr lang="en" sz="1000" dirty="0">
                <a:solidFill>
                  <a:schemeClr val="bg1"/>
                </a:solidFill>
              </a:rPr>
              <a:t>ppcon’14.</a:t>
            </a:r>
          </a:p>
        </p:txBody>
      </p:sp>
      <p:graphicFrame>
        <p:nvGraphicFramePr>
          <p:cNvPr id="122" name="Shape 122"/>
          <p:cNvGraphicFramePr/>
          <p:nvPr>
            <p:extLst>
              <p:ext uri="{D42A27DB-BD31-4B8C-83A1-F6EECF244321}">
                <p14:modId xmlns:p14="http://schemas.microsoft.com/office/powerpoint/2010/main" val="1395244872"/>
              </p:ext>
            </p:extLst>
          </p:nvPr>
        </p:nvGraphicFramePr>
        <p:xfrm>
          <a:off x="1000206" y="3432138"/>
          <a:ext cx="7239000" cy="396210"/>
        </p:xfrm>
        <a:graphic>
          <a:graphicData uri="http://schemas.openxmlformats.org/drawingml/2006/table">
            <a:tbl>
              <a:tblPr>
                <a:tableStyleId>{3C2FFA5D-87B4-456A-9821-1D502468CF0F}</a:tableStyleId>
              </a:tblPr>
              <a:tblGrid>
                <a:gridCol w="482600">
                  <a:extLst>
                    <a:ext uri="{9D8B030D-6E8A-4147-A177-3AD203B41FA5}">
                      <a16:colId xmlns:a16="http://schemas.microsoft.com/office/drawing/2014/main" val="20000"/>
                    </a:ext>
                  </a:extLst>
                </a:gridCol>
                <a:gridCol w="482600">
                  <a:extLst>
                    <a:ext uri="{9D8B030D-6E8A-4147-A177-3AD203B41FA5}">
                      <a16:colId xmlns:a16="http://schemas.microsoft.com/office/drawing/2014/main" val="20001"/>
                    </a:ext>
                  </a:extLst>
                </a:gridCol>
                <a:gridCol w="482600">
                  <a:extLst>
                    <a:ext uri="{9D8B030D-6E8A-4147-A177-3AD203B41FA5}">
                      <a16:colId xmlns:a16="http://schemas.microsoft.com/office/drawing/2014/main" val="20002"/>
                    </a:ext>
                  </a:extLst>
                </a:gridCol>
                <a:gridCol w="482600">
                  <a:extLst>
                    <a:ext uri="{9D8B030D-6E8A-4147-A177-3AD203B41FA5}">
                      <a16:colId xmlns:a16="http://schemas.microsoft.com/office/drawing/2014/main" val="20003"/>
                    </a:ext>
                  </a:extLst>
                </a:gridCol>
                <a:gridCol w="482600">
                  <a:extLst>
                    <a:ext uri="{9D8B030D-6E8A-4147-A177-3AD203B41FA5}">
                      <a16:colId xmlns:a16="http://schemas.microsoft.com/office/drawing/2014/main" val="20004"/>
                    </a:ext>
                  </a:extLst>
                </a:gridCol>
                <a:gridCol w="482600">
                  <a:extLst>
                    <a:ext uri="{9D8B030D-6E8A-4147-A177-3AD203B41FA5}">
                      <a16:colId xmlns:a16="http://schemas.microsoft.com/office/drawing/2014/main" val="20005"/>
                    </a:ext>
                  </a:extLst>
                </a:gridCol>
                <a:gridCol w="482600">
                  <a:extLst>
                    <a:ext uri="{9D8B030D-6E8A-4147-A177-3AD203B41FA5}">
                      <a16:colId xmlns:a16="http://schemas.microsoft.com/office/drawing/2014/main" val="20006"/>
                    </a:ext>
                  </a:extLst>
                </a:gridCol>
                <a:gridCol w="482600">
                  <a:extLst>
                    <a:ext uri="{9D8B030D-6E8A-4147-A177-3AD203B41FA5}">
                      <a16:colId xmlns:a16="http://schemas.microsoft.com/office/drawing/2014/main" val="20007"/>
                    </a:ext>
                  </a:extLst>
                </a:gridCol>
                <a:gridCol w="482600">
                  <a:extLst>
                    <a:ext uri="{9D8B030D-6E8A-4147-A177-3AD203B41FA5}">
                      <a16:colId xmlns:a16="http://schemas.microsoft.com/office/drawing/2014/main" val="20008"/>
                    </a:ext>
                  </a:extLst>
                </a:gridCol>
                <a:gridCol w="482600">
                  <a:extLst>
                    <a:ext uri="{9D8B030D-6E8A-4147-A177-3AD203B41FA5}">
                      <a16:colId xmlns:a16="http://schemas.microsoft.com/office/drawing/2014/main" val="20009"/>
                    </a:ext>
                  </a:extLst>
                </a:gridCol>
                <a:gridCol w="482600">
                  <a:extLst>
                    <a:ext uri="{9D8B030D-6E8A-4147-A177-3AD203B41FA5}">
                      <a16:colId xmlns:a16="http://schemas.microsoft.com/office/drawing/2014/main" val="20010"/>
                    </a:ext>
                  </a:extLst>
                </a:gridCol>
                <a:gridCol w="482600">
                  <a:extLst>
                    <a:ext uri="{9D8B030D-6E8A-4147-A177-3AD203B41FA5}">
                      <a16:colId xmlns:a16="http://schemas.microsoft.com/office/drawing/2014/main" val="20011"/>
                    </a:ext>
                  </a:extLst>
                </a:gridCol>
                <a:gridCol w="482600">
                  <a:extLst>
                    <a:ext uri="{9D8B030D-6E8A-4147-A177-3AD203B41FA5}">
                      <a16:colId xmlns:a16="http://schemas.microsoft.com/office/drawing/2014/main" val="20012"/>
                    </a:ext>
                  </a:extLst>
                </a:gridCol>
                <a:gridCol w="482600">
                  <a:extLst>
                    <a:ext uri="{9D8B030D-6E8A-4147-A177-3AD203B41FA5}">
                      <a16:colId xmlns:a16="http://schemas.microsoft.com/office/drawing/2014/main" val="20013"/>
                    </a:ext>
                  </a:extLst>
                </a:gridCol>
                <a:gridCol w="482600">
                  <a:extLst>
                    <a:ext uri="{9D8B030D-6E8A-4147-A177-3AD203B41FA5}">
                      <a16:colId xmlns:a16="http://schemas.microsoft.com/office/drawing/2014/main" val="20014"/>
                    </a:ext>
                  </a:extLst>
                </a:gridCol>
              </a:tblGrid>
              <a:tr h="381000">
                <a:tc>
                  <a:txBody>
                    <a:bodyPr/>
                    <a:lstStyle/>
                    <a:p>
                      <a:pPr lvl="0" algn="ctr">
                        <a:spcBef>
                          <a:spcPts val="0"/>
                        </a:spcBef>
                        <a:buNone/>
                      </a:pPr>
                      <a:r>
                        <a:rPr lang="en">
                          <a:solidFill>
                            <a:schemeClr val="bg1"/>
                          </a:solidFill>
                        </a:rPr>
                        <a:t>-1</a:t>
                      </a:r>
                    </a:p>
                  </a:txBody>
                  <a:tcPr marL="91425" marR="91425" marT="91425" marB="91425">
                    <a:solidFill>
                      <a:srgbClr val="0070C0"/>
                    </a:solidFill>
                  </a:tcPr>
                </a:tc>
                <a:tc>
                  <a:txBody>
                    <a:bodyPr/>
                    <a:lstStyle/>
                    <a:p>
                      <a:pPr lvl="0" algn="ctr">
                        <a:spcBef>
                          <a:spcPts val="0"/>
                        </a:spcBef>
                        <a:buNone/>
                      </a:pPr>
                      <a:r>
                        <a:rPr lang="en" dirty="0">
                          <a:solidFill>
                            <a:schemeClr val="bg1"/>
                          </a:solidFill>
                        </a:rPr>
                        <a:t>2</a:t>
                      </a:r>
                    </a:p>
                  </a:txBody>
                  <a:tcPr marL="91425" marR="91425" marT="91425" marB="91425">
                    <a:solidFill>
                      <a:srgbClr val="0070C0"/>
                    </a:solidFill>
                  </a:tcPr>
                </a:tc>
                <a:tc>
                  <a:txBody>
                    <a:bodyPr/>
                    <a:lstStyle/>
                    <a:p>
                      <a:pPr lvl="0" algn="ctr">
                        <a:spcBef>
                          <a:spcPts val="0"/>
                        </a:spcBef>
                        <a:buNone/>
                      </a:pPr>
                      <a:r>
                        <a:rPr lang="en">
                          <a:solidFill>
                            <a:schemeClr val="bg1"/>
                          </a:solidFill>
                        </a:rPr>
                        <a:t>4</a:t>
                      </a:r>
                    </a:p>
                  </a:txBody>
                  <a:tcPr marL="91425" marR="91425" marT="91425" marB="91425">
                    <a:solidFill>
                      <a:srgbClr val="0070C0"/>
                    </a:solidFill>
                  </a:tcPr>
                </a:tc>
                <a:tc>
                  <a:txBody>
                    <a:bodyPr/>
                    <a:lstStyle/>
                    <a:p>
                      <a:pPr lvl="0" algn="ctr">
                        <a:spcBef>
                          <a:spcPts val="0"/>
                        </a:spcBef>
                        <a:buNone/>
                      </a:pPr>
                      <a:r>
                        <a:rPr lang="en" dirty="0">
                          <a:solidFill>
                            <a:schemeClr val="bg1"/>
                          </a:solidFill>
                        </a:rPr>
                        <a:t>5</a:t>
                      </a:r>
                    </a:p>
                  </a:txBody>
                  <a:tcPr marL="91425" marR="91425" marT="91425" marB="91425">
                    <a:solidFill>
                      <a:srgbClr val="0070C0"/>
                    </a:solidFill>
                  </a:tcPr>
                </a:tc>
                <a:tc>
                  <a:txBody>
                    <a:bodyPr/>
                    <a:lstStyle/>
                    <a:p>
                      <a:pPr lvl="0" algn="ctr">
                        <a:spcBef>
                          <a:spcPts val="0"/>
                        </a:spcBef>
                        <a:buNone/>
                      </a:pPr>
                      <a:r>
                        <a:rPr lang="en" dirty="0">
                          <a:solidFill>
                            <a:schemeClr val="bg1"/>
                          </a:solidFill>
                        </a:rPr>
                        <a:t>6</a:t>
                      </a:r>
                    </a:p>
                  </a:txBody>
                  <a:tcPr marL="91425" marR="91425" marT="91425" marB="91425">
                    <a:solidFill>
                      <a:srgbClr val="0070C0"/>
                    </a:solidFill>
                  </a:tcPr>
                </a:tc>
                <a:tc>
                  <a:txBody>
                    <a:bodyPr/>
                    <a:lstStyle/>
                    <a:p>
                      <a:pPr lvl="0" algn="ctr">
                        <a:spcBef>
                          <a:spcPts val="0"/>
                        </a:spcBef>
                        <a:buNone/>
                      </a:pPr>
                      <a:r>
                        <a:rPr lang="en" dirty="0">
                          <a:solidFill>
                            <a:schemeClr val="bg1"/>
                          </a:solidFill>
                        </a:rPr>
                        <a:t>7</a:t>
                      </a:r>
                    </a:p>
                  </a:txBody>
                  <a:tcPr marL="91425" marR="91425" marT="91425" marB="91425">
                    <a:solidFill>
                      <a:srgbClr val="0070C0"/>
                    </a:solidFill>
                  </a:tcPr>
                </a:tc>
                <a:tc>
                  <a:txBody>
                    <a:bodyPr/>
                    <a:lstStyle/>
                    <a:p>
                      <a:pPr lvl="0" algn="ctr">
                        <a:spcBef>
                          <a:spcPts val="0"/>
                        </a:spcBef>
                        <a:buNone/>
                      </a:pPr>
                      <a:r>
                        <a:rPr lang="en" dirty="0">
                          <a:solidFill>
                            <a:schemeClr val="bg1"/>
                          </a:solidFill>
                        </a:rPr>
                        <a:t>8</a:t>
                      </a:r>
                    </a:p>
                  </a:txBody>
                  <a:tcPr marL="91425" marR="91425" marT="91425" marB="91425">
                    <a:solidFill>
                      <a:srgbClr val="0070C0"/>
                    </a:solidFill>
                  </a:tcPr>
                </a:tc>
                <a:tc>
                  <a:txBody>
                    <a:bodyPr/>
                    <a:lstStyle/>
                    <a:p>
                      <a:pPr lvl="0" algn="ctr">
                        <a:spcBef>
                          <a:spcPts val="0"/>
                        </a:spcBef>
                        <a:buNone/>
                      </a:pPr>
                      <a:r>
                        <a:rPr lang="en" dirty="0">
                          <a:solidFill>
                            <a:schemeClr val="bg1"/>
                          </a:solidFill>
                        </a:rPr>
                        <a:t>10</a:t>
                      </a:r>
                    </a:p>
                  </a:txBody>
                  <a:tcPr marL="91425" marR="91425" marT="91425" marB="91425">
                    <a:solidFill>
                      <a:srgbClr val="0070C0"/>
                    </a:solidFill>
                  </a:tcPr>
                </a:tc>
                <a:tc>
                  <a:txBody>
                    <a:bodyPr/>
                    <a:lstStyle/>
                    <a:p>
                      <a:pPr lvl="0" algn="ctr">
                        <a:spcBef>
                          <a:spcPts val="0"/>
                        </a:spcBef>
                        <a:buNone/>
                      </a:pPr>
                      <a:r>
                        <a:rPr lang="en">
                          <a:solidFill>
                            <a:schemeClr val="bg1"/>
                          </a:solidFill>
                        </a:rPr>
                        <a:t>11</a:t>
                      </a:r>
                    </a:p>
                  </a:txBody>
                  <a:tcPr marL="91425" marR="91425" marT="91425" marB="91425">
                    <a:solidFill>
                      <a:srgbClr val="0070C0"/>
                    </a:solidFill>
                  </a:tcPr>
                </a:tc>
                <a:tc>
                  <a:txBody>
                    <a:bodyPr/>
                    <a:lstStyle/>
                    <a:p>
                      <a:pPr lvl="0" algn="ctr">
                        <a:spcBef>
                          <a:spcPts val="0"/>
                        </a:spcBef>
                        <a:buNone/>
                      </a:pPr>
                      <a:r>
                        <a:rPr lang="en">
                          <a:solidFill>
                            <a:schemeClr val="bg1"/>
                          </a:solidFill>
                        </a:rPr>
                        <a:t>15</a:t>
                      </a:r>
                    </a:p>
                  </a:txBody>
                  <a:tcPr marL="91425" marR="91425" marT="91425" marB="91425">
                    <a:solidFill>
                      <a:srgbClr val="0070C0"/>
                    </a:solidFill>
                  </a:tcPr>
                </a:tc>
                <a:tc>
                  <a:txBody>
                    <a:bodyPr/>
                    <a:lstStyle/>
                    <a:p>
                      <a:pPr lvl="0" algn="ctr">
                        <a:spcBef>
                          <a:spcPts val="0"/>
                        </a:spcBef>
                        <a:buNone/>
                      </a:pPr>
                      <a:r>
                        <a:rPr lang="en">
                          <a:solidFill>
                            <a:schemeClr val="bg1"/>
                          </a:solidFill>
                        </a:rPr>
                        <a:t>17</a:t>
                      </a:r>
                    </a:p>
                  </a:txBody>
                  <a:tcPr marL="91425" marR="91425" marT="91425" marB="91425">
                    <a:solidFill>
                      <a:srgbClr val="0070C0"/>
                    </a:solidFill>
                  </a:tcPr>
                </a:tc>
                <a:tc>
                  <a:txBody>
                    <a:bodyPr/>
                    <a:lstStyle/>
                    <a:p>
                      <a:pPr lvl="0" algn="ctr">
                        <a:spcBef>
                          <a:spcPts val="0"/>
                        </a:spcBef>
                        <a:buNone/>
                      </a:pPr>
                      <a:r>
                        <a:rPr lang="en">
                          <a:solidFill>
                            <a:schemeClr val="bg1"/>
                          </a:solidFill>
                        </a:rPr>
                        <a:t>18</a:t>
                      </a:r>
                    </a:p>
                  </a:txBody>
                  <a:tcPr marL="91425" marR="91425" marT="91425" marB="91425">
                    <a:solidFill>
                      <a:srgbClr val="0070C0"/>
                    </a:solidFill>
                  </a:tcPr>
                </a:tc>
                <a:tc>
                  <a:txBody>
                    <a:bodyPr/>
                    <a:lstStyle/>
                    <a:p>
                      <a:pPr lvl="0" algn="ctr">
                        <a:spcBef>
                          <a:spcPts val="0"/>
                        </a:spcBef>
                        <a:buNone/>
                      </a:pPr>
                      <a:r>
                        <a:rPr lang="en" dirty="0">
                          <a:solidFill>
                            <a:schemeClr val="bg1"/>
                          </a:solidFill>
                        </a:rPr>
                        <a:t>20</a:t>
                      </a:r>
                    </a:p>
                  </a:txBody>
                  <a:tcPr marL="91425" marR="91425" marT="91425" marB="91425">
                    <a:solidFill>
                      <a:srgbClr val="0070C0"/>
                    </a:solidFill>
                  </a:tcPr>
                </a:tc>
                <a:tc>
                  <a:txBody>
                    <a:bodyPr/>
                    <a:lstStyle/>
                    <a:p>
                      <a:pPr lvl="0" algn="ctr">
                        <a:spcBef>
                          <a:spcPts val="0"/>
                        </a:spcBef>
                        <a:buNone/>
                      </a:pPr>
                      <a:r>
                        <a:rPr lang="en" dirty="0">
                          <a:solidFill>
                            <a:schemeClr val="bg1"/>
                          </a:solidFill>
                        </a:rPr>
                        <a:t>21</a:t>
                      </a:r>
                    </a:p>
                  </a:txBody>
                  <a:tcPr marL="91425" marR="91425" marT="91425" marB="91425">
                    <a:solidFill>
                      <a:srgbClr val="0070C0"/>
                    </a:solidFill>
                  </a:tcPr>
                </a:tc>
                <a:tc>
                  <a:txBody>
                    <a:bodyPr/>
                    <a:lstStyle/>
                    <a:p>
                      <a:pPr lvl="0" algn="ctr">
                        <a:spcBef>
                          <a:spcPts val="0"/>
                        </a:spcBef>
                        <a:buNone/>
                      </a:pPr>
                      <a:r>
                        <a:rPr lang="en" dirty="0">
                          <a:solidFill>
                            <a:schemeClr val="bg1"/>
                          </a:solidFill>
                        </a:rPr>
                        <a:t>24</a:t>
                      </a:r>
                    </a:p>
                  </a:txBody>
                  <a:tcPr marL="91425" marR="91425" marT="91425" marB="91425">
                    <a:solidFill>
                      <a:srgbClr val="0070C0"/>
                    </a:solidFill>
                  </a:tcPr>
                </a:tc>
                <a:extLst>
                  <a:ext uri="{0D108BD9-81ED-4DB2-BD59-A6C34878D82A}">
                    <a16:rowId xmlns:a16="http://schemas.microsoft.com/office/drawing/2014/main" val="10000"/>
                  </a:ext>
                </a:extLst>
              </a:tr>
            </a:tbl>
          </a:graphicData>
        </a:graphic>
      </p:graphicFrame>
      <p:pic>
        <p:nvPicPr>
          <p:cNvPr id="15" name="Imagen 1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4504067"/>
            <a:ext cx="9144000" cy="65268"/>
          </a:xfrm>
          <a:prstGeom prst="rect">
            <a:avLst/>
          </a:prstGeom>
        </p:spPr>
      </p:pic>
      <p:sp>
        <p:nvSpPr>
          <p:cNvPr id="20" name="Shape 71"/>
          <p:cNvSpPr txBox="1">
            <a:spLocks/>
          </p:cNvSpPr>
          <p:nvPr/>
        </p:nvSpPr>
        <p:spPr>
          <a:xfrm>
            <a:off x="8683388" y="4663216"/>
            <a:ext cx="548700" cy="393600"/>
          </a:xfrm>
          <a:prstGeom prst="rect">
            <a:avLst/>
          </a:prstGeom>
          <a:noFill/>
          <a:ln>
            <a:noFill/>
          </a:ln>
        </p:spPr>
        <p:txBody>
          <a:bodyPr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 dirty="0">
                <a:solidFill>
                  <a:schemeClr val="bg1"/>
                </a:solidFill>
              </a:rPr>
              <a:t>/40</a:t>
            </a:r>
          </a:p>
        </p:txBody>
      </p:sp>
      <p:sp>
        <p:nvSpPr>
          <p:cNvPr id="2" name="Rectangle 1"/>
          <p:cNvSpPr/>
          <p:nvPr/>
        </p:nvSpPr>
        <p:spPr>
          <a:xfrm>
            <a:off x="4842344" y="3375585"/>
            <a:ext cx="3440452" cy="497923"/>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Arrow: Down 2"/>
          <p:cNvSpPr/>
          <p:nvPr/>
        </p:nvSpPr>
        <p:spPr>
          <a:xfrm>
            <a:off x="4516341" y="3252083"/>
            <a:ext cx="222636" cy="1721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Arrow: Down 13"/>
          <p:cNvSpPr/>
          <p:nvPr/>
        </p:nvSpPr>
        <p:spPr>
          <a:xfrm>
            <a:off x="6451252" y="3228230"/>
            <a:ext cx="222636" cy="1721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4842344" y="3391784"/>
            <a:ext cx="1505541" cy="481725"/>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Arrow: Down 18"/>
          <p:cNvSpPr/>
          <p:nvPr/>
        </p:nvSpPr>
        <p:spPr>
          <a:xfrm>
            <a:off x="5472957" y="3203485"/>
            <a:ext cx="222636" cy="1721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5860111" y="3375586"/>
            <a:ext cx="487774" cy="497923"/>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3"/>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xit" presetSubtype="0" fill="hold" grpId="1" nodeType="withEffect">
                                  <p:stCondLst>
                                    <p:cond delay="0"/>
                                  </p:stCondLst>
                                  <p:childTnLst>
                                    <p:set>
                                      <p:cBhvr>
                                        <p:cTn id="24" dur="1" fill="hold">
                                          <p:stCondLst>
                                            <p:cond delay="0"/>
                                          </p:stCondLst>
                                        </p:cTn>
                                        <p:tgtEl>
                                          <p:spTgt spid="2"/>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grpId="1" nodeType="clickEffect">
                                  <p:stCondLst>
                                    <p:cond delay="0"/>
                                  </p:stCondLst>
                                  <p:childTnLst>
                                    <p:set>
                                      <p:cBhvr>
                                        <p:cTn id="32" dur="1" fill="hold">
                                          <p:stCondLst>
                                            <p:cond delay="0"/>
                                          </p:stCondLst>
                                        </p:cTn>
                                        <p:tgtEl>
                                          <p:spTgt spid="14"/>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9"/>
                                        </p:tgtEl>
                                        <p:attrNameLst>
                                          <p:attrName>style.visibility</p:attrName>
                                        </p:attrNameLst>
                                      </p:cBhvr>
                                      <p:to>
                                        <p:strVal val="visible"/>
                                      </p:to>
                                    </p:set>
                                  </p:childTnLst>
                                </p:cTn>
                              </p:par>
                              <p:par>
                                <p:cTn id="37" presetID="1" presetClass="exit" presetSubtype="0" fill="hold" grpId="1" nodeType="withEffect">
                                  <p:stCondLst>
                                    <p:cond delay="0"/>
                                  </p:stCondLst>
                                  <p:childTnLst>
                                    <p:set>
                                      <p:cBhvr>
                                        <p:cTn id="38" dur="1" fill="hold">
                                          <p:stCondLst>
                                            <p:cond delay="0"/>
                                          </p:stCondLst>
                                        </p:cTn>
                                        <p:tgtEl>
                                          <p:spTgt spid="16"/>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grpId="1" nodeType="clickEffect">
                                  <p:stCondLst>
                                    <p:cond delay="0"/>
                                  </p:stCondLst>
                                  <p:childTnLst>
                                    <p:set>
                                      <p:cBhvr>
                                        <p:cTn id="46" dur="1" fill="hold">
                                          <p:stCondLst>
                                            <p:cond delay="0"/>
                                          </p:stCondLst>
                                        </p:cTn>
                                        <p:tgtEl>
                                          <p:spTgt spid="1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3" grpId="0" animBg="1"/>
      <p:bldP spid="3" grpId="1" animBg="1"/>
      <p:bldP spid="14" grpId="0" animBg="1"/>
      <p:bldP spid="14" grpId="1" animBg="1"/>
      <p:bldP spid="16" grpId="0" animBg="1"/>
      <p:bldP spid="16" grpId="1" animBg="1"/>
      <p:bldP spid="19" grpId="0" animBg="1"/>
      <p:bldP spid="19" grpId="1" animBg="1"/>
      <p:bldP spid="21"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Shape 91"/>
        <p:cNvGrpSpPr/>
        <p:nvPr/>
      </p:nvGrpSpPr>
      <p:grpSpPr>
        <a:xfrm>
          <a:off x="0" y="0"/>
          <a:ext cx="0" cy="0"/>
          <a:chOff x="0" y="0"/>
          <a:chExt cx="0" cy="0"/>
        </a:xfrm>
      </p:grpSpPr>
      <p:sp>
        <p:nvSpPr>
          <p:cNvPr id="21" name="Rectangle 20"/>
          <p:cNvSpPr/>
          <p:nvPr/>
        </p:nvSpPr>
        <p:spPr>
          <a:xfrm>
            <a:off x="0" y="0"/>
            <a:ext cx="9144000" cy="51435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Shape 92"/>
          <p:cNvSpPr/>
          <p:nvPr/>
        </p:nvSpPr>
        <p:spPr>
          <a:xfrm>
            <a:off x="0" y="107825"/>
            <a:ext cx="9144000" cy="637500"/>
          </a:xfrm>
          <a:prstGeom prst="rect">
            <a:avLst/>
          </a:prstGeom>
          <a:solidFill>
            <a:srgbClr val="0070C0"/>
          </a:solidFill>
          <a:ln>
            <a:noFill/>
          </a:ln>
        </p:spPr>
        <p:txBody>
          <a:bodyPr lIns="91425" tIns="91425" rIns="91425" bIns="91425" anchor="ctr" anchorCtr="0">
            <a:noAutofit/>
          </a:bodyPr>
          <a:lstStyle/>
          <a:p>
            <a:pPr lvl="0">
              <a:spcBef>
                <a:spcPts val="0"/>
              </a:spcBef>
              <a:buNone/>
            </a:pPr>
            <a:endParaRPr/>
          </a:p>
        </p:txBody>
      </p:sp>
      <p:sp>
        <p:nvSpPr>
          <p:cNvPr id="93" name="Shape 93"/>
          <p:cNvSpPr txBox="1">
            <a:spLocks noGrp="1"/>
          </p:cNvSpPr>
          <p:nvPr>
            <p:ph type="title"/>
          </p:nvPr>
        </p:nvSpPr>
        <p:spPr>
          <a:xfrm>
            <a:off x="311700" y="140225"/>
            <a:ext cx="8520600" cy="572700"/>
          </a:xfrm>
          <a:prstGeom prst="rect">
            <a:avLst/>
          </a:prstGeom>
        </p:spPr>
        <p:txBody>
          <a:bodyPr lIns="91425" tIns="91425" rIns="91425" bIns="91425" anchor="t" anchorCtr="0">
            <a:noAutofit/>
          </a:bodyPr>
          <a:lstStyle/>
          <a:p>
            <a:pPr lvl="0" rtl="0">
              <a:spcBef>
                <a:spcPts val="0"/>
              </a:spcBef>
              <a:buNone/>
            </a:pPr>
            <a:r>
              <a:rPr lang="en" dirty="0">
                <a:solidFill>
                  <a:srgbClr val="FFFFFF"/>
                </a:solidFill>
              </a:rPr>
              <a:t>Introduction*</a:t>
            </a:r>
          </a:p>
        </p:txBody>
      </p:sp>
      <p:sp>
        <p:nvSpPr>
          <p:cNvPr id="94" name="Shape 94"/>
          <p:cNvSpPr txBox="1">
            <a:spLocks noGrp="1"/>
          </p:cNvSpPr>
          <p:nvPr>
            <p:ph type="body" idx="1"/>
          </p:nvPr>
        </p:nvSpPr>
        <p:spPr>
          <a:xfrm>
            <a:off x="235500" y="873700"/>
            <a:ext cx="8520600" cy="2203455"/>
          </a:xfrm>
          <a:prstGeom prst="rect">
            <a:avLst/>
          </a:prstGeom>
        </p:spPr>
        <p:txBody>
          <a:bodyPr lIns="91425" tIns="91425" rIns="91425" bIns="91425" anchor="t" anchorCtr="0">
            <a:noAutofit/>
          </a:bodyPr>
          <a:lstStyle/>
          <a:p>
            <a:pPr marR="0" lvl="0" algn="ctr" rtl="0">
              <a:lnSpc>
                <a:spcPct val="115000"/>
              </a:lnSpc>
              <a:spcBef>
                <a:spcPts val="0"/>
              </a:spcBef>
              <a:spcAft>
                <a:spcPts val="1600"/>
              </a:spcAft>
              <a:buNone/>
            </a:pPr>
            <a:endParaRPr dirty="0">
              <a:solidFill>
                <a:schemeClr val="bg1"/>
              </a:solidFill>
            </a:endParaRPr>
          </a:p>
          <a:p>
            <a:pPr marR="0" lvl="0" algn="ctr" rtl="0">
              <a:lnSpc>
                <a:spcPct val="100000"/>
              </a:lnSpc>
              <a:spcBef>
                <a:spcPts val="0"/>
              </a:spcBef>
              <a:spcAft>
                <a:spcPts val="0"/>
              </a:spcAft>
              <a:buNone/>
            </a:pPr>
            <a:r>
              <a:rPr lang="en" dirty="0">
                <a:solidFill>
                  <a:schemeClr val="bg1"/>
                </a:solidFill>
              </a:rPr>
              <a:t>Seven topics to </a:t>
            </a:r>
            <a:r>
              <a:rPr lang="en" b="1" dirty="0">
                <a:solidFill>
                  <a:schemeClr val="bg1"/>
                </a:solidFill>
              </a:rPr>
              <a:t>know </a:t>
            </a:r>
            <a:r>
              <a:rPr lang="en" dirty="0">
                <a:solidFill>
                  <a:schemeClr val="bg1"/>
                </a:solidFill>
              </a:rPr>
              <a:t>to better use the CPU in your applications</a:t>
            </a:r>
            <a:endParaRPr dirty="0">
              <a:solidFill>
                <a:schemeClr val="bg1"/>
              </a:solidFill>
            </a:endParaRPr>
          </a:p>
          <a:p>
            <a:pPr marR="0" lvl="0" algn="ctr" rtl="0">
              <a:lnSpc>
                <a:spcPct val="100000"/>
              </a:lnSpc>
              <a:spcBef>
                <a:spcPts val="0"/>
              </a:spcBef>
              <a:spcAft>
                <a:spcPts val="0"/>
              </a:spcAft>
              <a:buNone/>
            </a:pPr>
            <a:endParaRPr dirty="0">
              <a:solidFill>
                <a:schemeClr val="bg1"/>
              </a:solidFill>
            </a:endParaRPr>
          </a:p>
          <a:p>
            <a:pPr marR="0" lvl="0" algn="ctr" rtl="0">
              <a:lnSpc>
                <a:spcPct val="100000"/>
              </a:lnSpc>
              <a:spcBef>
                <a:spcPts val="0"/>
              </a:spcBef>
              <a:spcAft>
                <a:spcPts val="0"/>
              </a:spcAft>
              <a:buNone/>
            </a:pPr>
            <a:endParaRPr dirty="0">
              <a:solidFill>
                <a:schemeClr val="bg1"/>
              </a:solidFill>
            </a:endParaRPr>
          </a:p>
          <a:p>
            <a:pPr marR="0" lvl="0" algn="ctr" rtl="0">
              <a:lnSpc>
                <a:spcPct val="100000"/>
              </a:lnSpc>
              <a:spcBef>
                <a:spcPts val="0"/>
              </a:spcBef>
              <a:spcAft>
                <a:spcPts val="0"/>
              </a:spcAft>
              <a:buNone/>
            </a:pPr>
            <a:endParaRPr dirty="0">
              <a:solidFill>
                <a:schemeClr val="bg1"/>
              </a:solidFill>
            </a:endParaRPr>
          </a:p>
          <a:p>
            <a:pPr marR="0" lvl="0" algn="ctr" rtl="0">
              <a:lnSpc>
                <a:spcPct val="100000"/>
              </a:lnSpc>
              <a:spcBef>
                <a:spcPts val="0"/>
              </a:spcBef>
              <a:spcAft>
                <a:spcPts val="0"/>
              </a:spcAft>
              <a:buNone/>
            </a:pPr>
            <a:r>
              <a:rPr lang="en" dirty="0">
                <a:solidFill>
                  <a:schemeClr val="bg1"/>
                </a:solidFill>
              </a:rPr>
              <a:t>But… why do we care about CPU?</a:t>
            </a:r>
          </a:p>
          <a:p>
            <a:pPr marR="0" lvl="0" algn="ctr" rtl="0">
              <a:lnSpc>
                <a:spcPct val="100000"/>
              </a:lnSpc>
              <a:spcBef>
                <a:spcPts val="0"/>
              </a:spcBef>
              <a:spcAft>
                <a:spcPts val="0"/>
              </a:spcAft>
              <a:buNone/>
            </a:pPr>
            <a:endParaRPr dirty="0">
              <a:solidFill>
                <a:schemeClr val="bg1"/>
              </a:solidFill>
            </a:endParaRPr>
          </a:p>
          <a:p>
            <a:pPr marR="0" lvl="0" algn="ctr" rtl="0">
              <a:lnSpc>
                <a:spcPct val="115000"/>
              </a:lnSpc>
              <a:spcBef>
                <a:spcPts val="0"/>
              </a:spcBef>
              <a:spcAft>
                <a:spcPts val="1600"/>
              </a:spcAft>
              <a:buNone/>
            </a:pPr>
            <a:endParaRPr sz="2400" dirty="0">
              <a:solidFill>
                <a:schemeClr val="bg1"/>
              </a:solidFill>
            </a:endParaRPr>
          </a:p>
          <a:p>
            <a:pPr lvl="0" algn="ctr" rtl="0">
              <a:spcBef>
                <a:spcPts val="0"/>
              </a:spcBef>
              <a:buNone/>
            </a:pPr>
            <a:endParaRPr sz="2400" dirty="0">
              <a:solidFill>
                <a:schemeClr val="bg1"/>
              </a:solidFill>
            </a:endParaRPr>
          </a:p>
        </p:txBody>
      </p:sp>
      <p:sp>
        <p:nvSpPr>
          <p:cNvPr id="95" name="Shape 95"/>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solidFill>
                  <a:schemeClr val="bg1"/>
                </a:solidFill>
              </a:rPr>
              <a:t>2</a:t>
            </a:fld>
            <a:endParaRPr lang="en" dirty="0">
              <a:solidFill>
                <a:schemeClr val="bg1"/>
              </a:solidFill>
            </a:endParaRPr>
          </a:p>
        </p:txBody>
      </p:sp>
      <p:sp>
        <p:nvSpPr>
          <p:cNvPr id="15" name="Shape 71"/>
          <p:cNvSpPr txBox="1">
            <a:spLocks/>
          </p:cNvSpPr>
          <p:nvPr/>
        </p:nvSpPr>
        <p:spPr>
          <a:xfrm>
            <a:off x="8683388" y="4663216"/>
            <a:ext cx="548700" cy="393600"/>
          </a:xfrm>
          <a:prstGeom prst="rect">
            <a:avLst/>
          </a:prstGeom>
          <a:noFill/>
          <a:ln>
            <a:noFill/>
          </a:ln>
        </p:spPr>
        <p:txBody>
          <a:bodyPr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 dirty="0">
                <a:solidFill>
                  <a:schemeClr val="bg1"/>
                </a:solidFill>
              </a:rPr>
              <a:t>/40</a:t>
            </a:r>
          </a:p>
        </p:txBody>
      </p:sp>
      <p:pic>
        <p:nvPicPr>
          <p:cNvPr id="20" name="Imagen 1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4504067"/>
            <a:ext cx="9144000" cy="65268"/>
          </a:xfrm>
          <a:prstGeom prst="rect">
            <a:avLst/>
          </a:prstGeom>
        </p:spPr>
      </p:pic>
      <p:sp>
        <p:nvSpPr>
          <p:cNvPr id="2" name="TextBox 1"/>
          <p:cNvSpPr txBox="1"/>
          <p:nvPr/>
        </p:nvSpPr>
        <p:spPr>
          <a:xfrm>
            <a:off x="87464" y="4700462"/>
            <a:ext cx="8158039" cy="430887"/>
          </a:xfrm>
          <a:prstGeom prst="rect">
            <a:avLst/>
          </a:prstGeom>
          <a:noFill/>
        </p:spPr>
        <p:txBody>
          <a:bodyPr wrap="square" rtlCol="0">
            <a:spAutoFit/>
          </a:bodyPr>
          <a:lstStyle/>
          <a:p>
            <a:r>
              <a:rPr lang="en" sz="1050" dirty="0">
                <a:solidFill>
                  <a:schemeClr val="bg1"/>
                </a:solidFill>
              </a:rPr>
              <a:t>* Disclaimer: This talk may contain some traces of C++ and/ maths. In case of allergy talk to your closer software engineer.</a:t>
            </a:r>
          </a:p>
          <a:p>
            <a:endParaRPr lang="en-US" sz="105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Shape 134"/>
        <p:cNvGrpSpPr/>
        <p:nvPr/>
      </p:nvGrpSpPr>
      <p:grpSpPr>
        <a:xfrm>
          <a:off x="0" y="0"/>
          <a:ext cx="0" cy="0"/>
          <a:chOff x="0" y="0"/>
          <a:chExt cx="0" cy="0"/>
        </a:xfrm>
      </p:grpSpPr>
      <p:sp>
        <p:nvSpPr>
          <p:cNvPr id="15" name="Rectangle 14"/>
          <p:cNvSpPr/>
          <p:nvPr/>
        </p:nvSpPr>
        <p:spPr>
          <a:xfrm>
            <a:off x="0" y="0"/>
            <a:ext cx="9144000" cy="4504068"/>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5" name="Shape 135"/>
          <p:cNvSpPr/>
          <p:nvPr/>
        </p:nvSpPr>
        <p:spPr>
          <a:xfrm>
            <a:off x="0" y="107825"/>
            <a:ext cx="9144000" cy="637500"/>
          </a:xfrm>
          <a:prstGeom prst="rect">
            <a:avLst/>
          </a:prstGeom>
          <a:solidFill>
            <a:srgbClr val="0070C0"/>
          </a:solidFill>
          <a:ln>
            <a:noFill/>
          </a:ln>
        </p:spPr>
        <p:txBody>
          <a:bodyPr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6" name="Shape 136"/>
          <p:cNvSpPr txBox="1">
            <a:spLocks noGrp="1"/>
          </p:cNvSpPr>
          <p:nvPr>
            <p:ph type="body" idx="1"/>
          </p:nvPr>
        </p:nvSpPr>
        <p:spPr>
          <a:xfrm>
            <a:off x="84300" y="777725"/>
            <a:ext cx="8854800" cy="4232400"/>
          </a:xfrm>
          <a:prstGeom prst="rect">
            <a:avLst/>
          </a:prstGeom>
        </p:spPr>
        <p:txBody>
          <a:bodyPr lIns="91425" tIns="91425" rIns="91425" bIns="91425" anchor="t" anchorCtr="0">
            <a:noAutofit/>
          </a:bodyPr>
          <a:lstStyle/>
          <a:p>
            <a:pPr lvl="0" rtl="0">
              <a:spcBef>
                <a:spcPts val="0"/>
              </a:spcBef>
              <a:buNone/>
            </a:pPr>
            <a:r>
              <a:rPr lang="en" dirty="0">
                <a:solidFill>
                  <a:schemeClr val="bg1"/>
                </a:solidFill>
              </a:rPr>
              <a:t>Example: Array sorting (based in a true story)</a:t>
            </a:r>
          </a:p>
          <a:p>
            <a:pPr lvl="0" rtl="0">
              <a:spcBef>
                <a:spcPts val="0"/>
              </a:spcBef>
              <a:buNone/>
            </a:pPr>
            <a:r>
              <a:rPr lang="en" dirty="0">
                <a:solidFill>
                  <a:schemeClr val="bg1"/>
                </a:solidFill>
              </a:rPr>
              <a:t>Do you know any good sorting algorithm?</a:t>
            </a:r>
          </a:p>
          <a:p>
            <a:pPr lvl="0" rtl="0">
              <a:spcBef>
                <a:spcPts val="0"/>
              </a:spcBef>
              <a:buNone/>
            </a:pPr>
            <a:r>
              <a:rPr lang="en" dirty="0">
                <a:solidFill>
                  <a:schemeClr val="bg1"/>
                </a:solidFill>
              </a:rPr>
              <a:t>Insertion-sort, Bubble-sort, Merge-sort, Radix-sort, Bucket-sort, Quick-sort</a:t>
            </a:r>
          </a:p>
          <a:p>
            <a:pPr lvl="0" rtl="0">
              <a:spcBef>
                <a:spcPts val="0"/>
              </a:spcBef>
              <a:buNone/>
            </a:pPr>
            <a:endParaRPr dirty="0">
              <a:solidFill>
                <a:schemeClr val="bg1"/>
              </a:solidFill>
            </a:endParaRPr>
          </a:p>
          <a:p>
            <a:pPr lvl="0" rtl="0">
              <a:spcBef>
                <a:spcPts val="0"/>
              </a:spcBef>
              <a:spcAft>
                <a:spcPts val="0"/>
              </a:spcAft>
              <a:buNone/>
            </a:pPr>
            <a:endParaRPr dirty="0">
              <a:solidFill>
                <a:schemeClr val="bg1"/>
              </a:solidFill>
            </a:endParaRPr>
          </a:p>
        </p:txBody>
      </p:sp>
      <p:sp>
        <p:nvSpPr>
          <p:cNvPr id="137" name="Shape 137"/>
          <p:cNvSpPr txBox="1">
            <a:spLocks noGrp="1"/>
          </p:cNvSpPr>
          <p:nvPr>
            <p:ph type="title"/>
          </p:nvPr>
        </p:nvSpPr>
        <p:spPr>
          <a:xfrm>
            <a:off x="311700" y="140225"/>
            <a:ext cx="8520600" cy="572700"/>
          </a:xfrm>
          <a:prstGeom prst="rect">
            <a:avLst/>
          </a:prstGeom>
        </p:spPr>
        <p:txBody>
          <a:bodyPr lIns="91425" tIns="91425" rIns="91425" bIns="91425" anchor="t" anchorCtr="0">
            <a:noAutofit/>
          </a:bodyPr>
          <a:lstStyle/>
          <a:p>
            <a:pPr lvl="0"/>
            <a:r>
              <a:rPr lang="en" dirty="0">
                <a:solidFill>
                  <a:schemeClr val="lt1"/>
                </a:solidFill>
              </a:rPr>
              <a:t>5) Know your algorithms</a:t>
            </a:r>
          </a:p>
        </p:txBody>
      </p:sp>
      <p:sp>
        <p:nvSpPr>
          <p:cNvPr id="6" name="Shape 71"/>
          <p:cNvSpPr txBox="1">
            <a:spLocks/>
          </p:cNvSpPr>
          <p:nvPr/>
        </p:nvSpPr>
        <p:spPr>
          <a:xfrm>
            <a:off x="8472457" y="4663216"/>
            <a:ext cx="548700" cy="393600"/>
          </a:xfrm>
          <a:prstGeom prst="rect">
            <a:avLst/>
          </a:prstGeom>
          <a:noFill/>
          <a:ln>
            <a:noFill/>
          </a:ln>
        </p:spPr>
        <p:txBody>
          <a:bodyPr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00000000-1234-1234-1234-123412341234}" type="slidenum">
              <a:rPr kumimoji="0" lang="en" sz="1400" b="0" i="0" u="none" strike="noStrike" kern="0" cap="none" spc="0" normalizeH="0" baseline="0" noProof="0" smtClean="0">
                <a:ln>
                  <a:noFill/>
                </a:ln>
                <a:solidFill>
                  <a:schemeClr val="bg1"/>
                </a:solidFill>
                <a:effectLst/>
                <a:uLnTx/>
                <a:uFillTx/>
                <a:latin typeface="Arial"/>
                <a:ea typeface="Arial"/>
                <a:cs typeface="Arial"/>
                <a:sym typeface="Arial"/>
              </a:rPr>
              <a:pPr marL="0" marR="0" lvl="0" indent="0" algn="l" defTabSz="914400" rtl="0" eaLnBrk="1" fontAlgn="auto" latinLnBrk="0" hangingPunct="1">
                <a:lnSpc>
                  <a:spcPct val="100000"/>
                </a:lnSpc>
                <a:spcBef>
                  <a:spcPts val="0"/>
                </a:spcBef>
                <a:spcAft>
                  <a:spcPts val="0"/>
                </a:spcAft>
                <a:buClrTx/>
                <a:buSzTx/>
                <a:buFontTx/>
                <a:buNone/>
                <a:tabLst/>
                <a:defRPr/>
              </a:pPr>
              <a:t>20</a:t>
            </a:fld>
            <a:endParaRPr kumimoji="0" lang="en" sz="1400" b="0" i="0" u="none" strike="noStrike" kern="0" cap="none" spc="0" normalizeH="0" baseline="0" noProof="0">
              <a:ln>
                <a:noFill/>
              </a:ln>
              <a:solidFill>
                <a:schemeClr val="bg1"/>
              </a:solidFill>
              <a:effectLst/>
              <a:uLnTx/>
              <a:uFillTx/>
              <a:latin typeface="Arial"/>
              <a:ea typeface="Arial"/>
              <a:cs typeface="Arial"/>
              <a:sym typeface="Arial"/>
            </a:endParaRPr>
          </a:p>
        </p:txBody>
      </p:sp>
      <p:pic>
        <p:nvPicPr>
          <p:cNvPr id="13" name="Imagen 1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4504067"/>
            <a:ext cx="9144000" cy="65268"/>
          </a:xfrm>
          <a:prstGeom prst="rect">
            <a:avLst/>
          </a:prstGeom>
        </p:spPr>
      </p:pic>
      <p:sp>
        <p:nvSpPr>
          <p:cNvPr id="16" name="Shape 71"/>
          <p:cNvSpPr txBox="1">
            <a:spLocks/>
          </p:cNvSpPr>
          <p:nvPr/>
        </p:nvSpPr>
        <p:spPr>
          <a:xfrm>
            <a:off x="8683388" y="4663216"/>
            <a:ext cx="548700" cy="393600"/>
          </a:xfrm>
          <a:prstGeom prst="rect">
            <a:avLst/>
          </a:prstGeom>
          <a:noFill/>
          <a:ln>
            <a:noFill/>
          </a:ln>
        </p:spPr>
        <p:txBody>
          <a:bodyPr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 dirty="0">
                <a:solidFill>
                  <a:schemeClr val="bg1"/>
                </a:solidFill>
              </a:rPr>
              <a:t>/40</a:t>
            </a:r>
          </a:p>
        </p:txBody>
      </p:sp>
    </p:spTree>
    <p:extLst>
      <p:ext uri="{BB962C8B-B14F-4D97-AF65-F5344CB8AC3E}">
        <p14:creationId xmlns:p14="http://schemas.microsoft.com/office/powerpoint/2010/main" val="1503311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Shape 142"/>
        <p:cNvGrpSpPr/>
        <p:nvPr/>
      </p:nvGrpSpPr>
      <p:grpSpPr>
        <a:xfrm>
          <a:off x="0" y="0"/>
          <a:ext cx="0" cy="0"/>
          <a:chOff x="0" y="0"/>
          <a:chExt cx="0" cy="0"/>
        </a:xfrm>
      </p:grpSpPr>
      <p:sp>
        <p:nvSpPr>
          <p:cNvPr id="15" name="Rectangle 14"/>
          <p:cNvSpPr/>
          <p:nvPr/>
        </p:nvSpPr>
        <p:spPr>
          <a:xfrm>
            <a:off x="0" y="0"/>
            <a:ext cx="9144000" cy="4504068"/>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Shape 143"/>
          <p:cNvSpPr/>
          <p:nvPr/>
        </p:nvSpPr>
        <p:spPr>
          <a:xfrm>
            <a:off x="0" y="107825"/>
            <a:ext cx="9144000" cy="637500"/>
          </a:xfrm>
          <a:prstGeom prst="rect">
            <a:avLst/>
          </a:prstGeom>
          <a:solidFill>
            <a:srgbClr val="0070C0"/>
          </a:solidFill>
          <a:ln>
            <a:noFill/>
          </a:ln>
        </p:spPr>
        <p:txBody>
          <a:bodyPr lIns="91425" tIns="91425" rIns="91425" bIns="91425" anchor="ctr" anchorCtr="0">
            <a:noAutofit/>
          </a:bodyPr>
          <a:lstStyle/>
          <a:p>
            <a:pPr lvl="0">
              <a:spcBef>
                <a:spcPts val="0"/>
              </a:spcBef>
              <a:buNone/>
            </a:pPr>
            <a:endParaRPr/>
          </a:p>
        </p:txBody>
      </p:sp>
      <p:sp>
        <p:nvSpPr>
          <p:cNvPr id="144" name="Shape 144"/>
          <p:cNvSpPr txBox="1">
            <a:spLocks noGrp="1"/>
          </p:cNvSpPr>
          <p:nvPr>
            <p:ph type="body" idx="1"/>
          </p:nvPr>
        </p:nvSpPr>
        <p:spPr>
          <a:xfrm>
            <a:off x="84300" y="777725"/>
            <a:ext cx="8854800" cy="4232400"/>
          </a:xfrm>
          <a:prstGeom prst="rect">
            <a:avLst/>
          </a:prstGeom>
        </p:spPr>
        <p:txBody>
          <a:bodyPr lIns="91425" tIns="91425" rIns="91425" bIns="91425" anchor="t" anchorCtr="0">
            <a:noAutofit/>
          </a:bodyPr>
          <a:lstStyle/>
          <a:p>
            <a:pPr lvl="0"/>
            <a:r>
              <a:rPr lang="en" dirty="0">
                <a:solidFill>
                  <a:schemeClr val="bg1"/>
                </a:solidFill>
              </a:rPr>
              <a:t>Example: Array sorting (based in a true story)</a:t>
            </a:r>
          </a:p>
          <a:p>
            <a:pPr lvl="0"/>
            <a:r>
              <a:rPr lang="en" dirty="0">
                <a:solidFill>
                  <a:schemeClr val="bg1"/>
                </a:solidFill>
              </a:rPr>
              <a:t>Do you know any good sorting algorithm?		Quick-sort! O(nlogn)</a:t>
            </a:r>
          </a:p>
          <a:p>
            <a:pPr lvl="0"/>
            <a:endParaRPr lang="en" sz="700" dirty="0">
              <a:solidFill>
                <a:schemeClr val="bg1"/>
              </a:solidFill>
            </a:endParaRPr>
          </a:p>
          <a:p>
            <a:pPr lvl="0"/>
            <a:endParaRPr lang="en" dirty="0">
              <a:solidFill>
                <a:schemeClr val="bg1"/>
              </a:solidFill>
            </a:endParaRPr>
          </a:p>
          <a:p>
            <a:pPr lvl="0"/>
            <a:r>
              <a:rPr lang="en" dirty="0">
                <a:solidFill>
                  <a:schemeClr val="bg1"/>
                </a:solidFill>
              </a:rPr>
              <a:t>            n &lt; p         p         ! ( n &lt; p )</a:t>
            </a:r>
          </a:p>
          <a:p>
            <a:pPr lvl="0" rtl="0">
              <a:spcBef>
                <a:spcPts val="0"/>
              </a:spcBef>
              <a:spcAft>
                <a:spcPts val="0"/>
              </a:spcAft>
              <a:buNone/>
            </a:pPr>
            <a:endParaRPr dirty="0">
              <a:solidFill>
                <a:schemeClr val="bg1"/>
              </a:solidFill>
            </a:endParaRPr>
          </a:p>
          <a:p>
            <a:pPr lvl="0" rtl="0">
              <a:spcBef>
                <a:spcPts val="0"/>
              </a:spcBef>
              <a:buNone/>
            </a:pPr>
            <a:endParaRPr dirty="0">
              <a:solidFill>
                <a:schemeClr val="bg1"/>
              </a:solidFill>
            </a:endParaRPr>
          </a:p>
          <a:p>
            <a:pPr lvl="0" rtl="0">
              <a:spcBef>
                <a:spcPts val="0"/>
              </a:spcBef>
              <a:spcAft>
                <a:spcPts val="0"/>
              </a:spcAft>
              <a:buNone/>
            </a:pPr>
            <a:endParaRPr dirty="0">
              <a:solidFill>
                <a:schemeClr val="bg1"/>
              </a:solidFill>
            </a:endParaRPr>
          </a:p>
        </p:txBody>
      </p:sp>
      <p:sp>
        <p:nvSpPr>
          <p:cNvPr id="145" name="Shape 145"/>
          <p:cNvSpPr txBox="1">
            <a:spLocks noGrp="1"/>
          </p:cNvSpPr>
          <p:nvPr>
            <p:ph type="title"/>
          </p:nvPr>
        </p:nvSpPr>
        <p:spPr>
          <a:xfrm>
            <a:off x="311700" y="140225"/>
            <a:ext cx="8520600" cy="572700"/>
          </a:xfrm>
          <a:prstGeom prst="rect">
            <a:avLst/>
          </a:prstGeom>
        </p:spPr>
        <p:txBody>
          <a:bodyPr lIns="91425" tIns="91425" rIns="91425" bIns="91425" anchor="t" anchorCtr="0">
            <a:noAutofit/>
          </a:bodyPr>
          <a:lstStyle/>
          <a:p>
            <a:pPr lvl="0" rtl="0">
              <a:spcBef>
                <a:spcPts val="0"/>
              </a:spcBef>
              <a:buNone/>
            </a:pPr>
            <a:r>
              <a:rPr lang="en" dirty="0">
                <a:solidFill>
                  <a:schemeClr val="lt1"/>
                </a:solidFill>
              </a:rPr>
              <a:t>5) Know your algorithms</a:t>
            </a:r>
          </a:p>
          <a:p>
            <a:pPr lvl="0" rtl="0">
              <a:spcBef>
                <a:spcPts val="0"/>
              </a:spcBef>
              <a:buNone/>
            </a:pPr>
            <a:endParaRPr dirty="0">
              <a:solidFill>
                <a:srgbClr val="FFFFFF"/>
              </a:solidFill>
            </a:endParaRPr>
          </a:p>
        </p:txBody>
      </p:sp>
      <p:sp>
        <p:nvSpPr>
          <p:cNvPr id="146" name="Shape 146"/>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solidFill>
                  <a:schemeClr val="bg1"/>
                </a:solidFill>
              </a:rPr>
              <a:t>21</a:t>
            </a:fld>
            <a:endParaRPr lang="en">
              <a:solidFill>
                <a:schemeClr val="bg1"/>
              </a:solidFill>
            </a:endParaRPr>
          </a:p>
        </p:txBody>
      </p:sp>
      <p:pic>
        <p:nvPicPr>
          <p:cNvPr id="13" name="Imagen 1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4504067"/>
            <a:ext cx="9144000" cy="65268"/>
          </a:xfrm>
          <a:prstGeom prst="rect">
            <a:avLst/>
          </a:prstGeom>
        </p:spPr>
      </p:pic>
      <p:pic>
        <p:nvPicPr>
          <p:cNvPr id="1026" name="Picture 2" descr="Image result for quick sort gif"/>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5183101" y="1812204"/>
            <a:ext cx="3076750" cy="2351516"/>
          </a:xfrm>
          <a:prstGeom prst="rect">
            <a:avLst/>
          </a:prstGeom>
          <a:noFill/>
          <a:extLst>
            <a:ext uri="{909E8E84-426E-40DD-AFC4-6F175D3DCCD1}">
              <a14:hiddenFill xmlns:a14="http://schemas.microsoft.com/office/drawing/2010/main">
                <a:solidFill>
                  <a:srgbClr val="FFFFFF"/>
                </a:solidFill>
              </a14:hiddenFill>
            </a:ext>
          </a:extLst>
        </p:spPr>
      </p:pic>
      <p:sp>
        <p:nvSpPr>
          <p:cNvPr id="17" name="Shape 71"/>
          <p:cNvSpPr txBox="1">
            <a:spLocks/>
          </p:cNvSpPr>
          <p:nvPr/>
        </p:nvSpPr>
        <p:spPr>
          <a:xfrm>
            <a:off x="8683388" y="4663216"/>
            <a:ext cx="548700" cy="393600"/>
          </a:xfrm>
          <a:prstGeom prst="rect">
            <a:avLst/>
          </a:prstGeom>
          <a:noFill/>
          <a:ln>
            <a:noFill/>
          </a:ln>
        </p:spPr>
        <p:txBody>
          <a:bodyPr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 dirty="0">
                <a:solidFill>
                  <a:schemeClr val="bg1"/>
                </a:solidFill>
              </a:rPr>
              <a:t>/40</a:t>
            </a:r>
          </a:p>
        </p:txBody>
      </p:sp>
      <p:graphicFrame>
        <p:nvGraphicFramePr>
          <p:cNvPr id="10" name="Shape 122"/>
          <p:cNvGraphicFramePr/>
          <p:nvPr>
            <p:extLst>
              <p:ext uri="{D42A27DB-BD31-4B8C-83A1-F6EECF244321}">
                <p14:modId xmlns:p14="http://schemas.microsoft.com/office/powerpoint/2010/main" val="2659684750"/>
              </p:ext>
            </p:extLst>
          </p:nvPr>
        </p:nvGraphicFramePr>
        <p:xfrm>
          <a:off x="752650" y="2228486"/>
          <a:ext cx="2895600" cy="396210"/>
        </p:xfrm>
        <a:graphic>
          <a:graphicData uri="http://schemas.openxmlformats.org/drawingml/2006/table">
            <a:tbl>
              <a:tblPr>
                <a:tableStyleId>{3C2FFA5D-87B4-456A-9821-1D502468CF0F}</a:tableStyleId>
              </a:tblPr>
              <a:tblGrid>
                <a:gridCol w="482600">
                  <a:extLst>
                    <a:ext uri="{9D8B030D-6E8A-4147-A177-3AD203B41FA5}">
                      <a16:colId xmlns:a16="http://schemas.microsoft.com/office/drawing/2014/main" val="20000"/>
                    </a:ext>
                  </a:extLst>
                </a:gridCol>
                <a:gridCol w="482600">
                  <a:extLst>
                    <a:ext uri="{9D8B030D-6E8A-4147-A177-3AD203B41FA5}">
                      <a16:colId xmlns:a16="http://schemas.microsoft.com/office/drawing/2014/main" val="20001"/>
                    </a:ext>
                  </a:extLst>
                </a:gridCol>
                <a:gridCol w="482600">
                  <a:extLst>
                    <a:ext uri="{9D8B030D-6E8A-4147-A177-3AD203B41FA5}">
                      <a16:colId xmlns:a16="http://schemas.microsoft.com/office/drawing/2014/main" val="20002"/>
                    </a:ext>
                  </a:extLst>
                </a:gridCol>
                <a:gridCol w="482600">
                  <a:extLst>
                    <a:ext uri="{9D8B030D-6E8A-4147-A177-3AD203B41FA5}">
                      <a16:colId xmlns:a16="http://schemas.microsoft.com/office/drawing/2014/main" val="20003"/>
                    </a:ext>
                  </a:extLst>
                </a:gridCol>
                <a:gridCol w="482600">
                  <a:extLst>
                    <a:ext uri="{9D8B030D-6E8A-4147-A177-3AD203B41FA5}">
                      <a16:colId xmlns:a16="http://schemas.microsoft.com/office/drawing/2014/main" val="20004"/>
                    </a:ext>
                  </a:extLst>
                </a:gridCol>
                <a:gridCol w="482600">
                  <a:extLst>
                    <a:ext uri="{9D8B030D-6E8A-4147-A177-3AD203B41FA5}">
                      <a16:colId xmlns:a16="http://schemas.microsoft.com/office/drawing/2014/main" val="20005"/>
                    </a:ext>
                  </a:extLst>
                </a:gridCol>
              </a:tblGrid>
              <a:tr h="381000">
                <a:tc>
                  <a:txBody>
                    <a:bodyPr/>
                    <a:lstStyle/>
                    <a:p>
                      <a:pPr lvl="0" algn="ctr">
                        <a:spcBef>
                          <a:spcPts val="0"/>
                        </a:spcBef>
                        <a:buNone/>
                      </a:pPr>
                      <a:r>
                        <a:rPr lang="en" dirty="0">
                          <a:solidFill>
                            <a:schemeClr val="bg1"/>
                          </a:solidFill>
                        </a:rPr>
                        <a:t>3</a:t>
                      </a:r>
                    </a:p>
                  </a:txBody>
                  <a:tcPr marL="91425" marR="91425" marT="91425" marB="91425">
                    <a:solidFill>
                      <a:srgbClr val="0070C0"/>
                    </a:solidFill>
                  </a:tcPr>
                </a:tc>
                <a:tc>
                  <a:txBody>
                    <a:bodyPr/>
                    <a:lstStyle/>
                    <a:p>
                      <a:pPr lvl="0" algn="ctr">
                        <a:spcBef>
                          <a:spcPts val="0"/>
                        </a:spcBef>
                        <a:buNone/>
                      </a:pPr>
                      <a:r>
                        <a:rPr lang="en" dirty="0">
                          <a:solidFill>
                            <a:schemeClr val="bg1"/>
                          </a:solidFill>
                        </a:rPr>
                        <a:t>1</a:t>
                      </a:r>
                    </a:p>
                  </a:txBody>
                  <a:tcPr marL="91425" marR="91425" marT="91425" marB="91425">
                    <a:solidFill>
                      <a:srgbClr val="0070C0"/>
                    </a:solidFill>
                  </a:tcPr>
                </a:tc>
                <a:tc>
                  <a:txBody>
                    <a:bodyPr/>
                    <a:lstStyle/>
                    <a:p>
                      <a:pPr lvl="0" algn="ctr">
                        <a:spcBef>
                          <a:spcPts val="0"/>
                        </a:spcBef>
                        <a:buNone/>
                      </a:pPr>
                      <a:r>
                        <a:rPr lang="en" dirty="0">
                          <a:solidFill>
                            <a:schemeClr val="bg1"/>
                          </a:solidFill>
                        </a:rPr>
                        <a:t>2</a:t>
                      </a:r>
                    </a:p>
                  </a:txBody>
                  <a:tcPr marL="91425" marR="91425" marT="91425" marB="91425">
                    <a:solidFill>
                      <a:srgbClr val="0070C0"/>
                    </a:solidFill>
                  </a:tcPr>
                </a:tc>
                <a:tc>
                  <a:txBody>
                    <a:bodyPr/>
                    <a:lstStyle/>
                    <a:p>
                      <a:pPr lvl="0" algn="ctr">
                        <a:spcBef>
                          <a:spcPts val="0"/>
                        </a:spcBef>
                        <a:buNone/>
                      </a:pPr>
                      <a:r>
                        <a:rPr lang="en" dirty="0">
                          <a:solidFill>
                            <a:schemeClr val="bg1"/>
                          </a:solidFill>
                        </a:rPr>
                        <a:t>5</a:t>
                      </a:r>
                    </a:p>
                  </a:txBody>
                  <a:tcPr marL="91425" marR="91425" marT="91425" marB="91425">
                    <a:solidFill>
                      <a:srgbClr val="0070C0"/>
                    </a:solidFill>
                  </a:tcPr>
                </a:tc>
                <a:tc>
                  <a:txBody>
                    <a:bodyPr/>
                    <a:lstStyle/>
                    <a:p>
                      <a:pPr lvl="0" algn="ctr">
                        <a:spcBef>
                          <a:spcPts val="0"/>
                        </a:spcBef>
                        <a:buNone/>
                      </a:pPr>
                      <a:r>
                        <a:rPr lang="en" dirty="0">
                          <a:solidFill>
                            <a:schemeClr val="bg1"/>
                          </a:solidFill>
                        </a:rPr>
                        <a:t>10</a:t>
                      </a:r>
                    </a:p>
                  </a:txBody>
                  <a:tcPr marL="91425" marR="91425" marT="91425" marB="91425">
                    <a:solidFill>
                      <a:srgbClr val="0070C0"/>
                    </a:solidFill>
                  </a:tcPr>
                </a:tc>
                <a:tc>
                  <a:txBody>
                    <a:bodyPr/>
                    <a:lstStyle/>
                    <a:p>
                      <a:pPr lvl="0" algn="ctr">
                        <a:spcBef>
                          <a:spcPts val="0"/>
                        </a:spcBef>
                        <a:buNone/>
                      </a:pPr>
                      <a:r>
                        <a:rPr lang="en" dirty="0">
                          <a:solidFill>
                            <a:schemeClr val="bg1"/>
                          </a:solidFill>
                        </a:rPr>
                        <a:t>6</a:t>
                      </a:r>
                    </a:p>
                  </a:txBody>
                  <a:tcPr marL="91425" marR="91425" marT="91425" marB="91425">
                    <a:solidFill>
                      <a:srgbClr val="0070C0"/>
                    </a:solidFill>
                  </a:tcPr>
                </a:tc>
                <a:extLst>
                  <a:ext uri="{0D108BD9-81ED-4DB2-BD59-A6C34878D82A}">
                    <a16:rowId xmlns:a16="http://schemas.microsoft.com/office/drawing/2014/main" val="10000"/>
                  </a:ext>
                </a:extLst>
              </a:tr>
            </a:tbl>
          </a:graphicData>
        </a:graphic>
      </p:graphicFrame>
      <p:graphicFrame>
        <p:nvGraphicFramePr>
          <p:cNvPr id="11" name="Shape 122"/>
          <p:cNvGraphicFramePr/>
          <p:nvPr>
            <p:extLst>
              <p:ext uri="{D42A27DB-BD31-4B8C-83A1-F6EECF244321}">
                <p14:modId xmlns:p14="http://schemas.microsoft.com/office/powerpoint/2010/main" val="4200922136"/>
              </p:ext>
            </p:extLst>
          </p:nvPr>
        </p:nvGraphicFramePr>
        <p:xfrm>
          <a:off x="2484813" y="3115811"/>
          <a:ext cx="1447800" cy="396210"/>
        </p:xfrm>
        <a:graphic>
          <a:graphicData uri="http://schemas.openxmlformats.org/drawingml/2006/table">
            <a:tbl>
              <a:tblPr>
                <a:tableStyleId>{3C2FFA5D-87B4-456A-9821-1D502468CF0F}</a:tableStyleId>
              </a:tblPr>
              <a:tblGrid>
                <a:gridCol w="482600">
                  <a:extLst>
                    <a:ext uri="{9D8B030D-6E8A-4147-A177-3AD203B41FA5}">
                      <a16:colId xmlns:a16="http://schemas.microsoft.com/office/drawing/2014/main" val="20000"/>
                    </a:ext>
                  </a:extLst>
                </a:gridCol>
                <a:gridCol w="482600">
                  <a:extLst>
                    <a:ext uri="{9D8B030D-6E8A-4147-A177-3AD203B41FA5}">
                      <a16:colId xmlns:a16="http://schemas.microsoft.com/office/drawing/2014/main" val="20001"/>
                    </a:ext>
                  </a:extLst>
                </a:gridCol>
                <a:gridCol w="482600">
                  <a:extLst>
                    <a:ext uri="{9D8B030D-6E8A-4147-A177-3AD203B41FA5}">
                      <a16:colId xmlns:a16="http://schemas.microsoft.com/office/drawing/2014/main" val="20002"/>
                    </a:ext>
                  </a:extLst>
                </a:gridCol>
              </a:tblGrid>
              <a:tr h="381000">
                <a:tc>
                  <a:txBody>
                    <a:bodyPr/>
                    <a:lstStyle/>
                    <a:p>
                      <a:pPr lvl="0" algn="ctr">
                        <a:spcBef>
                          <a:spcPts val="0"/>
                        </a:spcBef>
                        <a:buNone/>
                      </a:pPr>
                      <a:r>
                        <a:rPr lang="en" dirty="0">
                          <a:solidFill>
                            <a:schemeClr val="bg1"/>
                          </a:solidFill>
                        </a:rPr>
                        <a:t>5</a:t>
                      </a:r>
                    </a:p>
                  </a:txBody>
                  <a:tcPr marL="91425" marR="91425" marT="91425" marB="91425">
                    <a:solidFill>
                      <a:srgbClr val="0070C0"/>
                    </a:solidFill>
                  </a:tcPr>
                </a:tc>
                <a:tc>
                  <a:txBody>
                    <a:bodyPr/>
                    <a:lstStyle/>
                    <a:p>
                      <a:pPr lvl="0" algn="ctr">
                        <a:spcBef>
                          <a:spcPts val="0"/>
                        </a:spcBef>
                        <a:buNone/>
                      </a:pPr>
                      <a:r>
                        <a:rPr lang="en" dirty="0">
                          <a:solidFill>
                            <a:schemeClr val="bg1"/>
                          </a:solidFill>
                        </a:rPr>
                        <a:t>10</a:t>
                      </a:r>
                    </a:p>
                  </a:txBody>
                  <a:tcPr marL="91425" marR="91425" marT="91425" marB="91425">
                    <a:solidFill>
                      <a:srgbClr val="0070C0"/>
                    </a:solidFill>
                  </a:tcPr>
                </a:tc>
                <a:tc>
                  <a:txBody>
                    <a:bodyPr/>
                    <a:lstStyle/>
                    <a:p>
                      <a:pPr lvl="0" algn="ctr">
                        <a:spcBef>
                          <a:spcPts val="0"/>
                        </a:spcBef>
                        <a:buNone/>
                      </a:pPr>
                      <a:r>
                        <a:rPr lang="en" dirty="0">
                          <a:solidFill>
                            <a:schemeClr val="bg1"/>
                          </a:solidFill>
                        </a:rPr>
                        <a:t>6</a:t>
                      </a:r>
                    </a:p>
                  </a:txBody>
                  <a:tcPr marL="91425" marR="91425" marT="91425" marB="91425">
                    <a:solidFill>
                      <a:srgbClr val="0070C0"/>
                    </a:solidFill>
                  </a:tcPr>
                </a:tc>
                <a:extLst>
                  <a:ext uri="{0D108BD9-81ED-4DB2-BD59-A6C34878D82A}">
                    <a16:rowId xmlns:a16="http://schemas.microsoft.com/office/drawing/2014/main" val="10000"/>
                  </a:ext>
                </a:extLst>
              </a:tr>
            </a:tbl>
          </a:graphicData>
        </a:graphic>
      </p:graphicFrame>
      <p:graphicFrame>
        <p:nvGraphicFramePr>
          <p:cNvPr id="12" name="Shape 122"/>
          <p:cNvGraphicFramePr/>
          <p:nvPr>
            <p:extLst>
              <p:ext uri="{D42A27DB-BD31-4B8C-83A1-F6EECF244321}">
                <p14:modId xmlns:p14="http://schemas.microsoft.com/office/powerpoint/2010/main" val="3621481779"/>
              </p:ext>
            </p:extLst>
          </p:nvPr>
        </p:nvGraphicFramePr>
        <p:xfrm>
          <a:off x="1845070" y="3124091"/>
          <a:ext cx="482600" cy="396210"/>
        </p:xfrm>
        <a:graphic>
          <a:graphicData uri="http://schemas.openxmlformats.org/drawingml/2006/table">
            <a:tbl>
              <a:tblPr>
                <a:tableStyleId>{3C2FFA5D-87B4-456A-9821-1D502468CF0F}</a:tableStyleId>
              </a:tblPr>
              <a:tblGrid>
                <a:gridCol w="482600">
                  <a:extLst>
                    <a:ext uri="{9D8B030D-6E8A-4147-A177-3AD203B41FA5}">
                      <a16:colId xmlns:a16="http://schemas.microsoft.com/office/drawing/2014/main" val="20000"/>
                    </a:ext>
                  </a:extLst>
                </a:gridCol>
              </a:tblGrid>
              <a:tr h="381000">
                <a:tc>
                  <a:txBody>
                    <a:bodyPr/>
                    <a:lstStyle/>
                    <a:p>
                      <a:pPr lvl="0" algn="ctr">
                        <a:spcBef>
                          <a:spcPts val="0"/>
                        </a:spcBef>
                        <a:buNone/>
                      </a:pPr>
                      <a:r>
                        <a:rPr lang="en" b="1" dirty="0">
                          <a:solidFill>
                            <a:schemeClr val="bg1"/>
                          </a:solidFill>
                        </a:rPr>
                        <a:t>3</a:t>
                      </a:r>
                    </a:p>
                  </a:txBody>
                  <a:tcPr marL="91425" marR="91425" marT="91425" marB="91425">
                    <a:solidFill>
                      <a:srgbClr val="002060"/>
                    </a:solidFill>
                  </a:tcPr>
                </a:tc>
                <a:extLst>
                  <a:ext uri="{0D108BD9-81ED-4DB2-BD59-A6C34878D82A}">
                    <a16:rowId xmlns:a16="http://schemas.microsoft.com/office/drawing/2014/main" val="10000"/>
                  </a:ext>
                </a:extLst>
              </a:tr>
            </a:tbl>
          </a:graphicData>
        </a:graphic>
      </p:graphicFrame>
      <p:graphicFrame>
        <p:nvGraphicFramePr>
          <p:cNvPr id="14" name="Shape 122"/>
          <p:cNvGraphicFramePr/>
          <p:nvPr>
            <p:extLst>
              <p:ext uri="{D42A27DB-BD31-4B8C-83A1-F6EECF244321}">
                <p14:modId xmlns:p14="http://schemas.microsoft.com/office/powerpoint/2010/main" val="907435716"/>
              </p:ext>
            </p:extLst>
          </p:nvPr>
        </p:nvGraphicFramePr>
        <p:xfrm>
          <a:off x="722727" y="3122298"/>
          <a:ext cx="965200" cy="396210"/>
        </p:xfrm>
        <a:graphic>
          <a:graphicData uri="http://schemas.openxmlformats.org/drawingml/2006/table">
            <a:tbl>
              <a:tblPr>
                <a:tableStyleId>{3C2FFA5D-87B4-456A-9821-1D502468CF0F}</a:tableStyleId>
              </a:tblPr>
              <a:tblGrid>
                <a:gridCol w="482600">
                  <a:extLst>
                    <a:ext uri="{9D8B030D-6E8A-4147-A177-3AD203B41FA5}">
                      <a16:colId xmlns:a16="http://schemas.microsoft.com/office/drawing/2014/main" val="20000"/>
                    </a:ext>
                  </a:extLst>
                </a:gridCol>
                <a:gridCol w="482600">
                  <a:extLst>
                    <a:ext uri="{9D8B030D-6E8A-4147-A177-3AD203B41FA5}">
                      <a16:colId xmlns:a16="http://schemas.microsoft.com/office/drawing/2014/main" val="20001"/>
                    </a:ext>
                  </a:extLst>
                </a:gridCol>
              </a:tblGrid>
              <a:tr h="381000">
                <a:tc>
                  <a:txBody>
                    <a:bodyPr/>
                    <a:lstStyle/>
                    <a:p>
                      <a:pPr lvl="0" algn="ctr">
                        <a:spcBef>
                          <a:spcPts val="0"/>
                        </a:spcBef>
                        <a:buNone/>
                      </a:pPr>
                      <a:r>
                        <a:rPr lang="en" dirty="0">
                          <a:solidFill>
                            <a:schemeClr val="bg1"/>
                          </a:solidFill>
                        </a:rPr>
                        <a:t>1</a:t>
                      </a:r>
                    </a:p>
                  </a:txBody>
                  <a:tcPr marL="91425" marR="91425" marT="91425" marB="91425">
                    <a:solidFill>
                      <a:srgbClr val="0070C0"/>
                    </a:solidFill>
                  </a:tcPr>
                </a:tc>
                <a:tc>
                  <a:txBody>
                    <a:bodyPr/>
                    <a:lstStyle/>
                    <a:p>
                      <a:pPr lvl="0" algn="ctr">
                        <a:spcBef>
                          <a:spcPts val="0"/>
                        </a:spcBef>
                        <a:buNone/>
                      </a:pPr>
                      <a:r>
                        <a:rPr lang="en" dirty="0">
                          <a:solidFill>
                            <a:schemeClr val="bg1"/>
                          </a:solidFill>
                        </a:rPr>
                        <a:t>2</a:t>
                      </a:r>
                    </a:p>
                  </a:txBody>
                  <a:tcPr marL="91425" marR="91425" marT="91425" marB="91425">
                    <a:solidFill>
                      <a:srgbClr val="0070C0"/>
                    </a:solid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Shape 166"/>
        <p:cNvGrpSpPr/>
        <p:nvPr/>
      </p:nvGrpSpPr>
      <p:grpSpPr>
        <a:xfrm>
          <a:off x="0" y="0"/>
          <a:ext cx="0" cy="0"/>
          <a:chOff x="0" y="0"/>
          <a:chExt cx="0" cy="0"/>
        </a:xfrm>
      </p:grpSpPr>
      <p:sp>
        <p:nvSpPr>
          <p:cNvPr id="17" name="Rectangle 16"/>
          <p:cNvSpPr/>
          <p:nvPr/>
        </p:nvSpPr>
        <p:spPr>
          <a:xfrm>
            <a:off x="0" y="0"/>
            <a:ext cx="9144000" cy="4504068"/>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46" name="Shape 122"/>
          <p:cNvGraphicFramePr/>
          <p:nvPr>
            <p:extLst>
              <p:ext uri="{D42A27DB-BD31-4B8C-83A1-F6EECF244321}">
                <p14:modId xmlns:p14="http://schemas.microsoft.com/office/powerpoint/2010/main" val="1465540184"/>
              </p:ext>
            </p:extLst>
          </p:nvPr>
        </p:nvGraphicFramePr>
        <p:xfrm>
          <a:off x="7566440" y="4412116"/>
          <a:ext cx="1447800" cy="396210"/>
        </p:xfrm>
        <a:graphic>
          <a:graphicData uri="http://schemas.openxmlformats.org/drawingml/2006/table">
            <a:tbl>
              <a:tblPr>
                <a:tableStyleId>{3C2FFA5D-87B4-456A-9821-1D502468CF0F}</a:tableStyleId>
              </a:tblPr>
              <a:tblGrid>
                <a:gridCol w="482600">
                  <a:extLst>
                    <a:ext uri="{9D8B030D-6E8A-4147-A177-3AD203B41FA5}">
                      <a16:colId xmlns:a16="http://schemas.microsoft.com/office/drawing/2014/main" val="20000"/>
                    </a:ext>
                  </a:extLst>
                </a:gridCol>
                <a:gridCol w="482600">
                  <a:extLst>
                    <a:ext uri="{9D8B030D-6E8A-4147-A177-3AD203B41FA5}">
                      <a16:colId xmlns:a16="http://schemas.microsoft.com/office/drawing/2014/main" val="20001"/>
                    </a:ext>
                  </a:extLst>
                </a:gridCol>
                <a:gridCol w="482600">
                  <a:extLst>
                    <a:ext uri="{9D8B030D-6E8A-4147-A177-3AD203B41FA5}">
                      <a16:colId xmlns:a16="http://schemas.microsoft.com/office/drawing/2014/main" val="20002"/>
                    </a:ext>
                  </a:extLst>
                </a:gridCol>
              </a:tblGrid>
              <a:tr h="381000">
                <a:tc>
                  <a:txBody>
                    <a:bodyPr/>
                    <a:lstStyle/>
                    <a:p>
                      <a:pPr lvl="0" algn="ctr">
                        <a:spcBef>
                          <a:spcPts val="0"/>
                        </a:spcBef>
                        <a:buNone/>
                      </a:pPr>
                      <a:r>
                        <a:rPr lang="en" dirty="0">
                          <a:solidFill>
                            <a:schemeClr val="bg1"/>
                          </a:solidFill>
                        </a:rPr>
                        <a:t>8</a:t>
                      </a:r>
                    </a:p>
                  </a:txBody>
                  <a:tcPr marL="91425" marR="91425" marT="91425" marB="91425">
                    <a:solidFill>
                      <a:srgbClr val="0070C0"/>
                    </a:solidFill>
                  </a:tcPr>
                </a:tc>
                <a:tc>
                  <a:txBody>
                    <a:bodyPr/>
                    <a:lstStyle/>
                    <a:p>
                      <a:pPr lvl="0" algn="ctr">
                        <a:spcBef>
                          <a:spcPts val="0"/>
                        </a:spcBef>
                        <a:buNone/>
                      </a:pPr>
                      <a:r>
                        <a:rPr lang="en" dirty="0">
                          <a:solidFill>
                            <a:schemeClr val="bg1"/>
                          </a:solidFill>
                        </a:rPr>
                        <a:t>8</a:t>
                      </a:r>
                    </a:p>
                  </a:txBody>
                  <a:tcPr marL="91425" marR="91425" marT="91425" marB="91425">
                    <a:solidFill>
                      <a:srgbClr val="0070C0"/>
                    </a:solidFill>
                  </a:tcPr>
                </a:tc>
                <a:tc>
                  <a:txBody>
                    <a:bodyPr/>
                    <a:lstStyle/>
                    <a:p>
                      <a:pPr lvl="0" algn="ctr">
                        <a:spcBef>
                          <a:spcPts val="0"/>
                        </a:spcBef>
                        <a:buNone/>
                      </a:pPr>
                      <a:r>
                        <a:rPr lang="en" dirty="0">
                          <a:solidFill>
                            <a:schemeClr val="bg1"/>
                          </a:solidFill>
                        </a:rPr>
                        <a:t>8</a:t>
                      </a:r>
                    </a:p>
                  </a:txBody>
                  <a:tcPr marL="91425" marR="91425" marT="91425" marB="91425">
                    <a:solidFill>
                      <a:srgbClr val="0070C0"/>
                    </a:solidFill>
                  </a:tcPr>
                </a:tc>
                <a:extLst>
                  <a:ext uri="{0D108BD9-81ED-4DB2-BD59-A6C34878D82A}">
                    <a16:rowId xmlns:a16="http://schemas.microsoft.com/office/drawing/2014/main" val="10000"/>
                  </a:ext>
                </a:extLst>
              </a:tr>
            </a:tbl>
          </a:graphicData>
        </a:graphic>
      </p:graphicFrame>
      <p:graphicFrame>
        <p:nvGraphicFramePr>
          <p:cNvPr id="51" name="Shape 122"/>
          <p:cNvGraphicFramePr/>
          <p:nvPr>
            <p:extLst>
              <p:ext uri="{D42A27DB-BD31-4B8C-83A1-F6EECF244321}">
                <p14:modId xmlns:p14="http://schemas.microsoft.com/office/powerpoint/2010/main" val="1059464080"/>
              </p:ext>
            </p:extLst>
          </p:nvPr>
        </p:nvGraphicFramePr>
        <p:xfrm>
          <a:off x="8186288" y="4925923"/>
          <a:ext cx="965200" cy="396210"/>
        </p:xfrm>
        <a:graphic>
          <a:graphicData uri="http://schemas.openxmlformats.org/drawingml/2006/table">
            <a:tbl>
              <a:tblPr>
                <a:tableStyleId>{3C2FFA5D-87B4-456A-9821-1D502468CF0F}</a:tableStyleId>
              </a:tblPr>
              <a:tblGrid>
                <a:gridCol w="482600">
                  <a:extLst>
                    <a:ext uri="{9D8B030D-6E8A-4147-A177-3AD203B41FA5}">
                      <a16:colId xmlns:a16="http://schemas.microsoft.com/office/drawing/2014/main" val="20000"/>
                    </a:ext>
                  </a:extLst>
                </a:gridCol>
                <a:gridCol w="482600">
                  <a:extLst>
                    <a:ext uri="{9D8B030D-6E8A-4147-A177-3AD203B41FA5}">
                      <a16:colId xmlns:a16="http://schemas.microsoft.com/office/drawing/2014/main" val="20001"/>
                    </a:ext>
                  </a:extLst>
                </a:gridCol>
              </a:tblGrid>
              <a:tr h="381000">
                <a:tc>
                  <a:txBody>
                    <a:bodyPr/>
                    <a:lstStyle/>
                    <a:p>
                      <a:pPr lvl="0" algn="ctr">
                        <a:spcBef>
                          <a:spcPts val="0"/>
                        </a:spcBef>
                        <a:buNone/>
                      </a:pPr>
                      <a:r>
                        <a:rPr lang="en" dirty="0">
                          <a:solidFill>
                            <a:schemeClr val="bg1"/>
                          </a:solidFill>
                        </a:rPr>
                        <a:t>8</a:t>
                      </a:r>
                    </a:p>
                  </a:txBody>
                  <a:tcPr marL="91425" marR="91425" marT="91425" marB="91425">
                    <a:solidFill>
                      <a:srgbClr val="0070C0"/>
                    </a:solidFill>
                  </a:tcPr>
                </a:tc>
                <a:tc>
                  <a:txBody>
                    <a:bodyPr/>
                    <a:lstStyle/>
                    <a:p>
                      <a:pPr lvl="0" algn="ctr">
                        <a:spcBef>
                          <a:spcPts val="0"/>
                        </a:spcBef>
                        <a:buNone/>
                      </a:pPr>
                      <a:r>
                        <a:rPr lang="en" dirty="0">
                          <a:solidFill>
                            <a:schemeClr val="bg1"/>
                          </a:solidFill>
                        </a:rPr>
                        <a:t>8</a:t>
                      </a:r>
                    </a:p>
                  </a:txBody>
                  <a:tcPr marL="91425" marR="91425" marT="91425" marB="91425">
                    <a:solidFill>
                      <a:srgbClr val="0070C0"/>
                    </a:solidFill>
                  </a:tcPr>
                </a:tc>
                <a:extLst>
                  <a:ext uri="{0D108BD9-81ED-4DB2-BD59-A6C34878D82A}">
                    <a16:rowId xmlns:a16="http://schemas.microsoft.com/office/drawing/2014/main" val="10000"/>
                  </a:ext>
                </a:extLst>
              </a:tr>
            </a:tbl>
          </a:graphicData>
        </a:graphic>
      </p:graphicFrame>
      <p:sp>
        <p:nvSpPr>
          <p:cNvPr id="167" name="Shape 167"/>
          <p:cNvSpPr/>
          <p:nvPr/>
        </p:nvSpPr>
        <p:spPr>
          <a:xfrm>
            <a:off x="0" y="107825"/>
            <a:ext cx="9144000" cy="637500"/>
          </a:xfrm>
          <a:prstGeom prst="rect">
            <a:avLst/>
          </a:prstGeom>
          <a:solidFill>
            <a:srgbClr val="0070C0"/>
          </a:solidFill>
          <a:ln>
            <a:noFill/>
          </a:ln>
        </p:spPr>
        <p:txBody>
          <a:bodyPr lIns="91425" tIns="91425" rIns="91425" bIns="91425" anchor="ctr" anchorCtr="0">
            <a:noAutofit/>
          </a:bodyPr>
          <a:lstStyle/>
          <a:p>
            <a:pPr lvl="0">
              <a:spcBef>
                <a:spcPts val="0"/>
              </a:spcBef>
              <a:buNone/>
            </a:pPr>
            <a:endParaRPr/>
          </a:p>
        </p:txBody>
      </p:sp>
      <p:sp>
        <p:nvSpPr>
          <p:cNvPr id="168" name="Shape 168"/>
          <p:cNvSpPr txBox="1">
            <a:spLocks noGrp="1"/>
          </p:cNvSpPr>
          <p:nvPr>
            <p:ph type="body" idx="1"/>
          </p:nvPr>
        </p:nvSpPr>
        <p:spPr>
          <a:xfrm>
            <a:off x="84300" y="777725"/>
            <a:ext cx="8854800" cy="4232400"/>
          </a:xfrm>
          <a:prstGeom prst="rect">
            <a:avLst/>
          </a:prstGeom>
        </p:spPr>
        <p:txBody>
          <a:bodyPr lIns="91425" tIns="91425" rIns="91425" bIns="91425" anchor="t" anchorCtr="0">
            <a:noAutofit/>
          </a:bodyPr>
          <a:lstStyle/>
          <a:p>
            <a:pPr lvl="0"/>
            <a:r>
              <a:rPr lang="en" dirty="0">
                <a:solidFill>
                  <a:schemeClr val="bg1"/>
                </a:solidFill>
              </a:rPr>
              <a:t>Example: Array sorting (based in a true story)</a:t>
            </a:r>
          </a:p>
          <a:p>
            <a:pPr lvl="0"/>
            <a:r>
              <a:rPr lang="en" dirty="0">
                <a:solidFill>
                  <a:schemeClr val="bg1"/>
                </a:solidFill>
              </a:rPr>
              <a:t>Do you know </a:t>
            </a:r>
            <a:r>
              <a:rPr lang="en" b="1" dirty="0">
                <a:solidFill>
                  <a:schemeClr val="bg1"/>
                </a:solidFill>
              </a:rPr>
              <a:t>a better</a:t>
            </a:r>
            <a:r>
              <a:rPr lang="en" dirty="0">
                <a:solidFill>
                  <a:schemeClr val="bg1"/>
                </a:solidFill>
              </a:rPr>
              <a:t> sorting algorithm?	Quick-sort! O(nlogn) </a:t>
            </a:r>
            <a:endParaRPr lang="en-US" b="1" dirty="0">
              <a:solidFill>
                <a:schemeClr val="bg1"/>
              </a:solidFill>
            </a:endParaRPr>
          </a:p>
          <a:p>
            <a:pPr lvl="0">
              <a:lnSpc>
                <a:spcPct val="100000"/>
              </a:lnSpc>
              <a:spcAft>
                <a:spcPts val="0"/>
              </a:spcAft>
            </a:pPr>
            <a:r>
              <a:rPr lang="en-US" dirty="0">
                <a:solidFill>
                  <a:schemeClr val="bg1"/>
                </a:solidFill>
              </a:rPr>
              <a:t>Question: </a:t>
            </a:r>
            <a:r>
              <a:rPr lang="en" dirty="0">
                <a:solidFill>
                  <a:schemeClr val="bg1"/>
                </a:solidFill>
              </a:rPr>
              <a:t>Did you think about corner cases? (repeated values)</a:t>
            </a:r>
            <a:endParaRPr dirty="0">
              <a:solidFill>
                <a:schemeClr val="bg1"/>
              </a:solidFill>
            </a:endParaRPr>
          </a:p>
        </p:txBody>
      </p:sp>
      <p:sp>
        <p:nvSpPr>
          <p:cNvPr id="169" name="Shape 169"/>
          <p:cNvSpPr txBox="1">
            <a:spLocks noGrp="1"/>
          </p:cNvSpPr>
          <p:nvPr>
            <p:ph type="title"/>
          </p:nvPr>
        </p:nvSpPr>
        <p:spPr>
          <a:xfrm>
            <a:off x="311700" y="140225"/>
            <a:ext cx="8520600" cy="572700"/>
          </a:xfrm>
          <a:prstGeom prst="rect">
            <a:avLst/>
          </a:prstGeom>
        </p:spPr>
        <p:txBody>
          <a:bodyPr lIns="91425" tIns="91425" rIns="91425" bIns="91425" anchor="t" anchorCtr="0">
            <a:noAutofit/>
          </a:bodyPr>
          <a:lstStyle/>
          <a:p>
            <a:pPr lvl="0"/>
            <a:r>
              <a:rPr lang="en" dirty="0">
                <a:solidFill>
                  <a:schemeClr val="lt1"/>
                </a:solidFill>
              </a:rPr>
              <a:t>5) Know your algorithms</a:t>
            </a:r>
          </a:p>
          <a:p>
            <a:pPr lvl="0" rtl="0">
              <a:spcBef>
                <a:spcPts val="0"/>
              </a:spcBef>
              <a:buNone/>
            </a:pPr>
            <a:endParaRPr dirty="0">
              <a:solidFill>
                <a:srgbClr val="FFFFFF"/>
              </a:solidFill>
            </a:endParaRPr>
          </a:p>
        </p:txBody>
      </p:sp>
      <p:sp>
        <p:nvSpPr>
          <p:cNvPr id="170" name="Shape 170"/>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solidFill>
                  <a:schemeClr val="bg1"/>
                </a:solidFill>
              </a:rPr>
              <a:t>22</a:t>
            </a:fld>
            <a:endParaRPr lang="en">
              <a:solidFill>
                <a:schemeClr val="bg1"/>
              </a:solidFill>
            </a:endParaRPr>
          </a:p>
        </p:txBody>
      </p:sp>
      <p:graphicFrame>
        <p:nvGraphicFramePr>
          <p:cNvPr id="18" name="Shape 122"/>
          <p:cNvGraphicFramePr/>
          <p:nvPr>
            <p:extLst>
              <p:ext uri="{D42A27DB-BD31-4B8C-83A1-F6EECF244321}">
                <p14:modId xmlns:p14="http://schemas.microsoft.com/office/powerpoint/2010/main" val="2571455136"/>
              </p:ext>
            </p:extLst>
          </p:nvPr>
        </p:nvGraphicFramePr>
        <p:xfrm>
          <a:off x="752650" y="2228486"/>
          <a:ext cx="7239000" cy="396210"/>
        </p:xfrm>
        <a:graphic>
          <a:graphicData uri="http://schemas.openxmlformats.org/drawingml/2006/table">
            <a:tbl>
              <a:tblPr>
                <a:tableStyleId>{3C2FFA5D-87B4-456A-9821-1D502468CF0F}</a:tableStyleId>
              </a:tblPr>
              <a:tblGrid>
                <a:gridCol w="482600">
                  <a:extLst>
                    <a:ext uri="{9D8B030D-6E8A-4147-A177-3AD203B41FA5}">
                      <a16:colId xmlns:a16="http://schemas.microsoft.com/office/drawing/2014/main" val="20000"/>
                    </a:ext>
                  </a:extLst>
                </a:gridCol>
                <a:gridCol w="482600">
                  <a:extLst>
                    <a:ext uri="{9D8B030D-6E8A-4147-A177-3AD203B41FA5}">
                      <a16:colId xmlns:a16="http://schemas.microsoft.com/office/drawing/2014/main" val="20001"/>
                    </a:ext>
                  </a:extLst>
                </a:gridCol>
                <a:gridCol w="482600">
                  <a:extLst>
                    <a:ext uri="{9D8B030D-6E8A-4147-A177-3AD203B41FA5}">
                      <a16:colId xmlns:a16="http://schemas.microsoft.com/office/drawing/2014/main" val="20002"/>
                    </a:ext>
                  </a:extLst>
                </a:gridCol>
                <a:gridCol w="482600">
                  <a:extLst>
                    <a:ext uri="{9D8B030D-6E8A-4147-A177-3AD203B41FA5}">
                      <a16:colId xmlns:a16="http://schemas.microsoft.com/office/drawing/2014/main" val="20003"/>
                    </a:ext>
                  </a:extLst>
                </a:gridCol>
                <a:gridCol w="482600">
                  <a:extLst>
                    <a:ext uri="{9D8B030D-6E8A-4147-A177-3AD203B41FA5}">
                      <a16:colId xmlns:a16="http://schemas.microsoft.com/office/drawing/2014/main" val="20004"/>
                    </a:ext>
                  </a:extLst>
                </a:gridCol>
                <a:gridCol w="482600">
                  <a:extLst>
                    <a:ext uri="{9D8B030D-6E8A-4147-A177-3AD203B41FA5}">
                      <a16:colId xmlns:a16="http://schemas.microsoft.com/office/drawing/2014/main" val="20005"/>
                    </a:ext>
                  </a:extLst>
                </a:gridCol>
                <a:gridCol w="482600">
                  <a:extLst>
                    <a:ext uri="{9D8B030D-6E8A-4147-A177-3AD203B41FA5}">
                      <a16:colId xmlns:a16="http://schemas.microsoft.com/office/drawing/2014/main" val="20006"/>
                    </a:ext>
                  </a:extLst>
                </a:gridCol>
                <a:gridCol w="482600">
                  <a:extLst>
                    <a:ext uri="{9D8B030D-6E8A-4147-A177-3AD203B41FA5}">
                      <a16:colId xmlns:a16="http://schemas.microsoft.com/office/drawing/2014/main" val="20007"/>
                    </a:ext>
                  </a:extLst>
                </a:gridCol>
                <a:gridCol w="482600">
                  <a:extLst>
                    <a:ext uri="{9D8B030D-6E8A-4147-A177-3AD203B41FA5}">
                      <a16:colId xmlns:a16="http://schemas.microsoft.com/office/drawing/2014/main" val="20008"/>
                    </a:ext>
                  </a:extLst>
                </a:gridCol>
                <a:gridCol w="482600">
                  <a:extLst>
                    <a:ext uri="{9D8B030D-6E8A-4147-A177-3AD203B41FA5}">
                      <a16:colId xmlns:a16="http://schemas.microsoft.com/office/drawing/2014/main" val="20009"/>
                    </a:ext>
                  </a:extLst>
                </a:gridCol>
                <a:gridCol w="482600">
                  <a:extLst>
                    <a:ext uri="{9D8B030D-6E8A-4147-A177-3AD203B41FA5}">
                      <a16:colId xmlns:a16="http://schemas.microsoft.com/office/drawing/2014/main" val="20010"/>
                    </a:ext>
                  </a:extLst>
                </a:gridCol>
                <a:gridCol w="482600">
                  <a:extLst>
                    <a:ext uri="{9D8B030D-6E8A-4147-A177-3AD203B41FA5}">
                      <a16:colId xmlns:a16="http://schemas.microsoft.com/office/drawing/2014/main" val="20011"/>
                    </a:ext>
                  </a:extLst>
                </a:gridCol>
                <a:gridCol w="482600">
                  <a:extLst>
                    <a:ext uri="{9D8B030D-6E8A-4147-A177-3AD203B41FA5}">
                      <a16:colId xmlns:a16="http://schemas.microsoft.com/office/drawing/2014/main" val="20012"/>
                    </a:ext>
                  </a:extLst>
                </a:gridCol>
                <a:gridCol w="482600">
                  <a:extLst>
                    <a:ext uri="{9D8B030D-6E8A-4147-A177-3AD203B41FA5}">
                      <a16:colId xmlns:a16="http://schemas.microsoft.com/office/drawing/2014/main" val="20013"/>
                    </a:ext>
                  </a:extLst>
                </a:gridCol>
                <a:gridCol w="482600">
                  <a:extLst>
                    <a:ext uri="{9D8B030D-6E8A-4147-A177-3AD203B41FA5}">
                      <a16:colId xmlns:a16="http://schemas.microsoft.com/office/drawing/2014/main" val="20014"/>
                    </a:ext>
                  </a:extLst>
                </a:gridCol>
              </a:tblGrid>
              <a:tr h="381000">
                <a:tc>
                  <a:txBody>
                    <a:bodyPr/>
                    <a:lstStyle/>
                    <a:p>
                      <a:pPr lvl="0" algn="ctr">
                        <a:spcBef>
                          <a:spcPts val="0"/>
                        </a:spcBef>
                        <a:buNone/>
                      </a:pPr>
                      <a:r>
                        <a:rPr lang="en" dirty="0">
                          <a:solidFill>
                            <a:schemeClr val="bg1"/>
                          </a:solidFill>
                        </a:rPr>
                        <a:t>4</a:t>
                      </a:r>
                    </a:p>
                  </a:txBody>
                  <a:tcPr marL="91425" marR="91425" marT="91425" marB="91425">
                    <a:solidFill>
                      <a:srgbClr val="0070C0"/>
                    </a:solidFill>
                  </a:tcPr>
                </a:tc>
                <a:tc>
                  <a:txBody>
                    <a:bodyPr/>
                    <a:lstStyle/>
                    <a:p>
                      <a:pPr lvl="0" algn="ctr">
                        <a:spcBef>
                          <a:spcPts val="0"/>
                        </a:spcBef>
                        <a:buNone/>
                      </a:pPr>
                      <a:r>
                        <a:rPr lang="en" dirty="0">
                          <a:solidFill>
                            <a:schemeClr val="bg1"/>
                          </a:solidFill>
                        </a:rPr>
                        <a:t>4</a:t>
                      </a:r>
                    </a:p>
                  </a:txBody>
                  <a:tcPr marL="91425" marR="91425" marT="91425" marB="91425">
                    <a:solidFill>
                      <a:srgbClr val="0070C0"/>
                    </a:solidFill>
                  </a:tcPr>
                </a:tc>
                <a:tc>
                  <a:txBody>
                    <a:bodyPr/>
                    <a:lstStyle/>
                    <a:p>
                      <a:pPr lvl="0" algn="ctr">
                        <a:spcBef>
                          <a:spcPts val="0"/>
                        </a:spcBef>
                        <a:buNone/>
                      </a:pPr>
                      <a:r>
                        <a:rPr lang="en" dirty="0">
                          <a:solidFill>
                            <a:schemeClr val="bg1"/>
                          </a:solidFill>
                        </a:rPr>
                        <a:t>6</a:t>
                      </a:r>
                    </a:p>
                  </a:txBody>
                  <a:tcPr marL="91425" marR="91425" marT="91425" marB="91425">
                    <a:solidFill>
                      <a:srgbClr val="0070C0"/>
                    </a:solidFill>
                  </a:tcPr>
                </a:tc>
                <a:tc>
                  <a:txBody>
                    <a:bodyPr/>
                    <a:lstStyle/>
                    <a:p>
                      <a:pPr lvl="0" algn="ctr">
                        <a:spcBef>
                          <a:spcPts val="0"/>
                        </a:spcBef>
                        <a:buNone/>
                      </a:pPr>
                      <a:r>
                        <a:rPr lang="en" dirty="0">
                          <a:solidFill>
                            <a:schemeClr val="bg1"/>
                          </a:solidFill>
                        </a:rPr>
                        <a:t>6</a:t>
                      </a:r>
                    </a:p>
                  </a:txBody>
                  <a:tcPr marL="91425" marR="91425" marT="91425" marB="91425">
                    <a:solidFill>
                      <a:srgbClr val="0070C0"/>
                    </a:solidFill>
                  </a:tcPr>
                </a:tc>
                <a:tc>
                  <a:txBody>
                    <a:bodyPr/>
                    <a:lstStyle/>
                    <a:p>
                      <a:pPr lvl="0" algn="ctr">
                        <a:spcBef>
                          <a:spcPts val="0"/>
                        </a:spcBef>
                        <a:buNone/>
                      </a:pPr>
                      <a:r>
                        <a:rPr lang="en" dirty="0">
                          <a:solidFill>
                            <a:schemeClr val="bg1"/>
                          </a:solidFill>
                        </a:rPr>
                        <a:t>8</a:t>
                      </a:r>
                    </a:p>
                  </a:txBody>
                  <a:tcPr marL="91425" marR="91425" marT="91425" marB="91425">
                    <a:solidFill>
                      <a:srgbClr val="0070C0"/>
                    </a:solidFill>
                  </a:tcPr>
                </a:tc>
                <a:tc>
                  <a:txBody>
                    <a:bodyPr/>
                    <a:lstStyle/>
                    <a:p>
                      <a:pPr lvl="0" algn="ctr">
                        <a:spcBef>
                          <a:spcPts val="0"/>
                        </a:spcBef>
                        <a:buNone/>
                      </a:pPr>
                      <a:r>
                        <a:rPr lang="en" dirty="0">
                          <a:solidFill>
                            <a:schemeClr val="bg1"/>
                          </a:solidFill>
                        </a:rPr>
                        <a:t>6</a:t>
                      </a:r>
                    </a:p>
                  </a:txBody>
                  <a:tcPr marL="91425" marR="91425" marT="91425" marB="91425">
                    <a:solidFill>
                      <a:srgbClr val="0070C0"/>
                    </a:solidFill>
                  </a:tcPr>
                </a:tc>
                <a:tc>
                  <a:txBody>
                    <a:bodyPr/>
                    <a:lstStyle/>
                    <a:p>
                      <a:pPr lvl="0" algn="ctr">
                        <a:spcBef>
                          <a:spcPts val="0"/>
                        </a:spcBef>
                        <a:buNone/>
                      </a:pPr>
                      <a:r>
                        <a:rPr lang="en" dirty="0">
                          <a:solidFill>
                            <a:schemeClr val="bg1"/>
                          </a:solidFill>
                        </a:rPr>
                        <a:t>6</a:t>
                      </a:r>
                    </a:p>
                  </a:txBody>
                  <a:tcPr marL="91425" marR="91425" marT="91425" marB="91425">
                    <a:solidFill>
                      <a:srgbClr val="0070C0"/>
                    </a:solidFill>
                  </a:tcPr>
                </a:tc>
                <a:tc>
                  <a:txBody>
                    <a:bodyPr/>
                    <a:lstStyle/>
                    <a:p>
                      <a:pPr lvl="0" algn="ctr">
                        <a:spcBef>
                          <a:spcPts val="0"/>
                        </a:spcBef>
                        <a:buNone/>
                      </a:pPr>
                      <a:r>
                        <a:rPr lang="en" dirty="0">
                          <a:solidFill>
                            <a:schemeClr val="bg1"/>
                          </a:solidFill>
                        </a:rPr>
                        <a:t>4</a:t>
                      </a:r>
                    </a:p>
                  </a:txBody>
                  <a:tcPr marL="91425" marR="91425" marT="91425" marB="91425">
                    <a:solidFill>
                      <a:srgbClr val="0070C0"/>
                    </a:solidFill>
                  </a:tcPr>
                </a:tc>
                <a:tc>
                  <a:txBody>
                    <a:bodyPr/>
                    <a:lstStyle/>
                    <a:p>
                      <a:pPr lvl="0" algn="ctr">
                        <a:spcBef>
                          <a:spcPts val="0"/>
                        </a:spcBef>
                        <a:buNone/>
                      </a:pPr>
                      <a:r>
                        <a:rPr lang="en" dirty="0">
                          <a:solidFill>
                            <a:schemeClr val="bg1"/>
                          </a:solidFill>
                        </a:rPr>
                        <a:t>8</a:t>
                      </a:r>
                    </a:p>
                  </a:txBody>
                  <a:tcPr marL="91425" marR="91425" marT="91425" marB="91425">
                    <a:solidFill>
                      <a:srgbClr val="0070C0"/>
                    </a:solidFill>
                  </a:tcPr>
                </a:tc>
                <a:tc>
                  <a:txBody>
                    <a:bodyPr/>
                    <a:lstStyle/>
                    <a:p>
                      <a:pPr lvl="0" algn="ctr">
                        <a:spcBef>
                          <a:spcPts val="0"/>
                        </a:spcBef>
                        <a:buNone/>
                      </a:pPr>
                      <a:r>
                        <a:rPr lang="en" dirty="0">
                          <a:solidFill>
                            <a:schemeClr val="bg1"/>
                          </a:solidFill>
                        </a:rPr>
                        <a:t>8</a:t>
                      </a:r>
                    </a:p>
                  </a:txBody>
                  <a:tcPr marL="91425" marR="91425" marT="91425" marB="91425">
                    <a:solidFill>
                      <a:srgbClr val="0070C0"/>
                    </a:solidFill>
                  </a:tcPr>
                </a:tc>
                <a:tc>
                  <a:txBody>
                    <a:bodyPr/>
                    <a:lstStyle/>
                    <a:p>
                      <a:pPr lvl="0" algn="ctr">
                        <a:spcBef>
                          <a:spcPts val="0"/>
                        </a:spcBef>
                        <a:buNone/>
                      </a:pPr>
                      <a:r>
                        <a:rPr lang="en" dirty="0">
                          <a:solidFill>
                            <a:schemeClr val="bg1"/>
                          </a:solidFill>
                        </a:rPr>
                        <a:t>8</a:t>
                      </a:r>
                    </a:p>
                  </a:txBody>
                  <a:tcPr marL="91425" marR="91425" marT="91425" marB="91425">
                    <a:solidFill>
                      <a:srgbClr val="0070C0"/>
                    </a:solidFill>
                  </a:tcPr>
                </a:tc>
                <a:tc>
                  <a:txBody>
                    <a:bodyPr/>
                    <a:lstStyle/>
                    <a:p>
                      <a:pPr lvl="0" algn="ctr">
                        <a:spcBef>
                          <a:spcPts val="0"/>
                        </a:spcBef>
                        <a:buNone/>
                      </a:pPr>
                      <a:r>
                        <a:rPr lang="en" dirty="0">
                          <a:solidFill>
                            <a:schemeClr val="bg1"/>
                          </a:solidFill>
                        </a:rPr>
                        <a:t>4</a:t>
                      </a:r>
                    </a:p>
                  </a:txBody>
                  <a:tcPr marL="91425" marR="91425" marT="91425" marB="91425">
                    <a:solidFill>
                      <a:srgbClr val="0070C0"/>
                    </a:solidFill>
                  </a:tcPr>
                </a:tc>
                <a:tc>
                  <a:txBody>
                    <a:bodyPr/>
                    <a:lstStyle/>
                    <a:p>
                      <a:pPr lvl="0" algn="ctr">
                        <a:spcBef>
                          <a:spcPts val="0"/>
                        </a:spcBef>
                        <a:buNone/>
                      </a:pPr>
                      <a:r>
                        <a:rPr lang="en" dirty="0">
                          <a:solidFill>
                            <a:schemeClr val="bg1"/>
                          </a:solidFill>
                        </a:rPr>
                        <a:t>8</a:t>
                      </a:r>
                    </a:p>
                  </a:txBody>
                  <a:tcPr marL="91425" marR="91425" marT="91425" marB="91425">
                    <a:solidFill>
                      <a:srgbClr val="0070C0"/>
                    </a:solidFill>
                  </a:tcPr>
                </a:tc>
                <a:tc>
                  <a:txBody>
                    <a:bodyPr/>
                    <a:lstStyle/>
                    <a:p>
                      <a:pPr lvl="0" algn="ctr">
                        <a:spcBef>
                          <a:spcPts val="0"/>
                        </a:spcBef>
                        <a:buNone/>
                      </a:pPr>
                      <a:r>
                        <a:rPr lang="en" dirty="0">
                          <a:solidFill>
                            <a:schemeClr val="bg1"/>
                          </a:solidFill>
                        </a:rPr>
                        <a:t>4</a:t>
                      </a:r>
                    </a:p>
                  </a:txBody>
                  <a:tcPr marL="91425" marR="91425" marT="91425" marB="91425">
                    <a:solidFill>
                      <a:srgbClr val="0070C0"/>
                    </a:solidFill>
                  </a:tcPr>
                </a:tc>
                <a:tc>
                  <a:txBody>
                    <a:bodyPr/>
                    <a:lstStyle/>
                    <a:p>
                      <a:pPr lvl="0" algn="ctr">
                        <a:spcBef>
                          <a:spcPts val="0"/>
                        </a:spcBef>
                        <a:buNone/>
                      </a:pPr>
                      <a:r>
                        <a:rPr lang="en" dirty="0">
                          <a:solidFill>
                            <a:schemeClr val="bg1"/>
                          </a:solidFill>
                        </a:rPr>
                        <a:t>6</a:t>
                      </a:r>
                    </a:p>
                  </a:txBody>
                  <a:tcPr marL="91425" marR="91425" marT="91425" marB="91425">
                    <a:solidFill>
                      <a:srgbClr val="0070C0"/>
                    </a:solidFill>
                  </a:tcPr>
                </a:tc>
                <a:extLst>
                  <a:ext uri="{0D108BD9-81ED-4DB2-BD59-A6C34878D82A}">
                    <a16:rowId xmlns:a16="http://schemas.microsoft.com/office/drawing/2014/main" val="10000"/>
                  </a:ext>
                </a:extLst>
              </a:tr>
            </a:tbl>
          </a:graphicData>
        </a:graphic>
      </p:graphicFrame>
      <p:graphicFrame>
        <p:nvGraphicFramePr>
          <p:cNvPr id="21" name="Shape 122"/>
          <p:cNvGraphicFramePr/>
          <p:nvPr>
            <p:extLst>
              <p:ext uri="{D42A27DB-BD31-4B8C-83A1-F6EECF244321}">
                <p14:modId xmlns:p14="http://schemas.microsoft.com/office/powerpoint/2010/main" val="826784215"/>
              </p:ext>
            </p:extLst>
          </p:nvPr>
        </p:nvGraphicFramePr>
        <p:xfrm>
          <a:off x="752650" y="2773373"/>
          <a:ext cx="2413000" cy="396210"/>
        </p:xfrm>
        <a:graphic>
          <a:graphicData uri="http://schemas.openxmlformats.org/drawingml/2006/table">
            <a:tbl>
              <a:tblPr>
                <a:tableStyleId>{3C2FFA5D-87B4-456A-9821-1D502468CF0F}</a:tableStyleId>
              </a:tblPr>
              <a:tblGrid>
                <a:gridCol w="482600">
                  <a:extLst>
                    <a:ext uri="{9D8B030D-6E8A-4147-A177-3AD203B41FA5}">
                      <a16:colId xmlns:a16="http://schemas.microsoft.com/office/drawing/2014/main" val="20000"/>
                    </a:ext>
                  </a:extLst>
                </a:gridCol>
                <a:gridCol w="482600">
                  <a:extLst>
                    <a:ext uri="{9D8B030D-6E8A-4147-A177-3AD203B41FA5}">
                      <a16:colId xmlns:a16="http://schemas.microsoft.com/office/drawing/2014/main" val="20001"/>
                    </a:ext>
                  </a:extLst>
                </a:gridCol>
                <a:gridCol w="482600">
                  <a:extLst>
                    <a:ext uri="{9D8B030D-6E8A-4147-A177-3AD203B41FA5}">
                      <a16:colId xmlns:a16="http://schemas.microsoft.com/office/drawing/2014/main" val="20002"/>
                    </a:ext>
                  </a:extLst>
                </a:gridCol>
                <a:gridCol w="482600">
                  <a:extLst>
                    <a:ext uri="{9D8B030D-6E8A-4147-A177-3AD203B41FA5}">
                      <a16:colId xmlns:a16="http://schemas.microsoft.com/office/drawing/2014/main" val="20003"/>
                    </a:ext>
                  </a:extLst>
                </a:gridCol>
                <a:gridCol w="482600">
                  <a:extLst>
                    <a:ext uri="{9D8B030D-6E8A-4147-A177-3AD203B41FA5}">
                      <a16:colId xmlns:a16="http://schemas.microsoft.com/office/drawing/2014/main" val="20004"/>
                    </a:ext>
                  </a:extLst>
                </a:gridCol>
              </a:tblGrid>
              <a:tr h="381000">
                <a:tc>
                  <a:txBody>
                    <a:bodyPr/>
                    <a:lstStyle/>
                    <a:p>
                      <a:pPr lvl="0" algn="ctr">
                        <a:spcBef>
                          <a:spcPts val="0"/>
                        </a:spcBef>
                        <a:buNone/>
                      </a:pPr>
                      <a:r>
                        <a:rPr lang="en" dirty="0">
                          <a:solidFill>
                            <a:schemeClr val="bg1"/>
                          </a:solidFill>
                        </a:rPr>
                        <a:t>4</a:t>
                      </a:r>
                    </a:p>
                  </a:txBody>
                  <a:tcPr marL="91425" marR="91425" marT="91425" marB="91425">
                    <a:solidFill>
                      <a:srgbClr val="0070C0"/>
                    </a:solidFill>
                  </a:tcPr>
                </a:tc>
                <a:tc>
                  <a:txBody>
                    <a:bodyPr/>
                    <a:lstStyle/>
                    <a:p>
                      <a:pPr lvl="0" algn="ctr">
                        <a:spcBef>
                          <a:spcPts val="0"/>
                        </a:spcBef>
                        <a:buNone/>
                      </a:pPr>
                      <a:r>
                        <a:rPr lang="en" dirty="0">
                          <a:solidFill>
                            <a:schemeClr val="bg1"/>
                          </a:solidFill>
                        </a:rPr>
                        <a:t>4</a:t>
                      </a:r>
                    </a:p>
                  </a:txBody>
                  <a:tcPr marL="91425" marR="91425" marT="91425" marB="91425">
                    <a:solidFill>
                      <a:srgbClr val="0070C0"/>
                    </a:solidFill>
                  </a:tcPr>
                </a:tc>
                <a:tc>
                  <a:txBody>
                    <a:bodyPr/>
                    <a:lstStyle/>
                    <a:p>
                      <a:pPr lvl="0" algn="ctr">
                        <a:spcBef>
                          <a:spcPts val="0"/>
                        </a:spcBef>
                        <a:buNone/>
                      </a:pPr>
                      <a:r>
                        <a:rPr lang="en" dirty="0">
                          <a:solidFill>
                            <a:schemeClr val="bg1"/>
                          </a:solidFill>
                        </a:rPr>
                        <a:t>4</a:t>
                      </a:r>
                    </a:p>
                  </a:txBody>
                  <a:tcPr marL="91425" marR="91425" marT="91425" marB="91425">
                    <a:solidFill>
                      <a:srgbClr val="0070C0"/>
                    </a:solidFill>
                  </a:tcPr>
                </a:tc>
                <a:tc>
                  <a:txBody>
                    <a:bodyPr/>
                    <a:lstStyle/>
                    <a:p>
                      <a:pPr lvl="0" algn="ctr">
                        <a:spcBef>
                          <a:spcPts val="0"/>
                        </a:spcBef>
                        <a:buNone/>
                      </a:pPr>
                      <a:r>
                        <a:rPr lang="en" dirty="0">
                          <a:solidFill>
                            <a:schemeClr val="bg1"/>
                          </a:solidFill>
                        </a:rPr>
                        <a:t>4</a:t>
                      </a:r>
                    </a:p>
                  </a:txBody>
                  <a:tcPr marL="91425" marR="91425" marT="91425" marB="91425">
                    <a:solidFill>
                      <a:srgbClr val="0070C0"/>
                    </a:solidFill>
                  </a:tcPr>
                </a:tc>
                <a:tc>
                  <a:txBody>
                    <a:bodyPr/>
                    <a:lstStyle/>
                    <a:p>
                      <a:pPr lvl="0" algn="ctr">
                        <a:spcBef>
                          <a:spcPts val="0"/>
                        </a:spcBef>
                        <a:buNone/>
                      </a:pPr>
                      <a:r>
                        <a:rPr lang="en" dirty="0">
                          <a:solidFill>
                            <a:schemeClr val="bg1"/>
                          </a:solidFill>
                        </a:rPr>
                        <a:t>4</a:t>
                      </a:r>
                    </a:p>
                  </a:txBody>
                  <a:tcPr marL="91425" marR="91425" marT="91425" marB="91425">
                    <a:solidFill>
                      <a:srgbClr val="0070C0"/>
                    </a:solidFill>
                  </a:tcPr>
                </a:tc>
                <a:extLst>
                  <a:ext uri="{0D108BD9-81ED-4DB2-BD59-A6C34878D82A}">
                    <a16:rowId xmlns:a16="http://schemas.microsoft.com/office/drawing/2014/main" val="10000"/>
                  </a:ext>
                </a:extLst>
              </a:tr>
            </a:tbl>
          </a:graphicData>
        </a:graphic>
      </p:graphicFrame>
      <p:graphicFrame>
        <p:nvGraphicFramePr>
          <p:cNvPr id="22" name="Shape 122"/>
          <p:cNvGraphicFramePr/>
          <p:nvPr>
            <p:extLst>
              <p:ext uri="{D42A27DB-BD31-4B8C-83A1-F6EECF244321}">
                <p14:modId xmlns:p14="http://schemas.microsoft.com/office/powerpoint/2010/main" val="1648763811"/>
              </p:ext>
            </p:extLst>
          </p:nvPr>
        </p:nvGraphicFramePr>
        <p:xfrm>
          <a:off x="4042389" y="2780725"/>
          <a:ext cx="4343400" cy="396210"/>
        </p:xfrm>
        <a:graphic>
          <a:graphicData uri="http://schemas.openxmlformats.org/drawingml/2006/table">
            <a:tbl>
              <a:tblPr>
                <a:tableStyleId>{3C2FFA5D-87B4-456A-9821-1D502468CF0F}</a:tableStyleId>
              </a:tblPr>
              <a:tblGrid>
                <a:gridCol w="482600">
                  <a:extLst>
                    <a:ext uri="{9D8B030D-6E8A-4147-A177-3AD203B41FA5}">
                      <a16:colId xmlns:a16="http://schemas.microsoft.com/office/drawing/2014/main" val="20000"/>
                    </a:ext>
                  </a:extLst>
                </a:gridCol>
                <a:gridCol w="482600">
                  <a:extLst>
                    <a:ext uri="{9D8B030D-6E8A-4147-A177-3AD203B41FA5}">
                      <a16:colId xmlns:a16="http://schemas.microsoft.com/office/drawing/2014/main" val="20001"/>
                    </a:ext>
                  </a:extLst>
                </a:gridCol>
                <a:gridCol w="482600">
                  <a:extLst>
                    <a:ext uri="{9D8B030D-6E8A-4147-A177-3AD203B41FA5}">
                      <a16:colId xmlns:a16="http://schemas.microsoft.com/office/drawing/2014/main" val="20002"/>
                    </a:ext>
                  </a:extLst>
                </a:gridCol>
                <a:gridCol w="482600">
                  <a:extLst>
                    <a:ext uri="{9D8B030D-6E8A-4147-A177-3AD203B41FA5}">
                      <a16:colId xmlns:a16="http://schemas.microsoft.com/office/drawing/2014/main" val="20003"/>
                    </a:ext>
                  </a:extLst>
                </a:gridCol>
                <a:gridCol w="482600">
                  <a:extLst>
                    <a:ext uri="{9D8B030D-6E8A-4147-A177-3AD203B41FA5}">
                      <a16:colId xmlns:a16="http://schemas.microsoft.com/office/drawing/2014/main" val="20004"/>
                    </a:ext>
                  </a:extLst>
                </a:gridCol>
                <a:gridCol w="482600">
                  <a:extLst>
                    <a:ext uri="{9D8B030D-6E8A-4147-A177-3AD203B41FA5}">
                      <a16:colId xmlns:a16="http://schemas.microsoft.com/office/drawing/2014/main" val="20005"/>
                    </a:ext>
                  </a:extLst>
                </a:gridCol>
                <a:gridCol w="482600">
                  <a:extLst>
                    <a:ext uri="{9D8B030D-6E8A-4147-A177-3AD203B41FA5}">
                      <a16:colId xmlns:a16="http://schemas.microsoft.com/office/drawing/2014/main" val="20006"/>
                    </a:ext>
                  </a:extLst>
                </a:gridCol>
                <a:gridCol w="482600">
                  <a:extLst>
                    <a:ext uri="{9D8B030D-6E8A-4147-A177-3AD203B41FA5}">
                      <a16:colId xmlns:a16="http://schemas.microsoft.com/office/drawing/2014/main" val="20007"/>
                    </a:ext>
                  </a:extLst>
                </a:gridCol>
                <a:gridCol w="482600">
                  <a:extLst>
                    <a:ext uri="{9D8B030D-6E8A-4147-A177-3AD203B41FA5}">
                      <a16:colId xmlns:a16="http://schemas.microsoft.com/office/drawing/2014/main" val="20008"/>
                    </a:ext>
                  </a:extLst>
                </a:gridCol>
              </a:tblGrid>
              <a:tr h="381000">
                <a:tc>
                  <a:txBody>
                    <a:bodyPr/>
                    <a:lstStyle/>
                    <a:p>
                      <a:pPr lvl="0" algn="ctr">
                        <a:spcBef>
                          <a:spcPts val="0"/>
                        </a:spcBef>
                        <a:buNone/>
                      </a:pPr>
                      <a:r>
                        <a:rPr lang="en" dirty="0">
                          <a:solidFill>
                            <a:schemeClr val="bg1"/>
                          </a:solidFill>
                        </a:rPr>
                        <a:t>8</a:t>
                      </a:r>
                    </a:p>
                  </a:txBody>
                  <a:tcPr marL="91425" marR="91425" marT="91425" marB="91425">
                    <a:solidFill>
                      <a:srgbClr val="0070C0"/>
                    </a:solidFill>
                  </a:tcPr>
                </a:tc>
                <a:tc>
                  <a:txBody>
                    <a:bodyPr/>
                    <a:lstStyle/>
                    <a:p>
                      <a:pPr lvl="0" algn="ctr">
                        <a:spcBef>
                          <a:spcPts val="0"/>
                        </a:spcBef>
                        <a:buNone/>
                      </a:pPr>
                      <a:r>
                        <a:rPr lang="en" dirty="0">
                          <a:solidFill>
                            <a:schemeClr val="bg1"/>
                          </a:solidFill>
                        </a:rPr>
                        <a:t>8</a:t>
                      </a:r>
                    </a:p>
                  </a:txBody>
                  <a:tcPr marL="91425" marR="91425" marT="91425" marB="91425">
                    <a:solidFill>
                      <a:srgbClr val="0070C0"/>
                    </a:solidFill>
                  </a:tcPr>
                </a:tc>
                <a:tc>
                  <a:txBody>
                    <a:bodyPr/>
                    <a:lstStyle/>
                    <a:p>
                      <a:pPr lvl="0" algn="ctr">
                        <a:spcBef>
                          <a:spcPts val="0"/>
                        </a:spcBef>
                        <a:buNone/>
                      </a:pPr>
                      <a:r>
                        <a:rPr lang="en" dirty="0">
                          <a:solidFill>
                            <a:schemeClr val="bg1"/>
                          </a:solidFill>
                        </a:rPr>
                        <a:t>6</a:t>
                      </a:r>
                    </a:p>
                  </a:txBody>
                  <a:tcPr marL="91425" marR="91425" marT="91425" marB="91425">
                    <a:solidFill>
                      <a:srgbClr val="0070C0"/>
                    </a:solidFill>
                  </a:tcPr>
                </a:tc>
                <a:tc>
                  <a:txBody>
                    <a:bodyPr/>
                    <a:lstStyle/>
                    <a:p>
                      <a:pPr lvl="0" algn="ctr">
                        <a:spcBef>
                          <a:spcPts val="0"/>
                        </a:spcBef>
                        <a:buNone/>
                      </a:pPr>
                      <a:r>
                        <a:rPr lang="en" dirty="0">
                          <a:solidFill>
                            <a:schemeClr val="bg1"/>
                          </a:solidFill>
                        </a:rPr>
                        <a:t>6</a:t>
                      </a:r>
                    </a:p>
                  </a:txBody>
                  <a:tcPr marL="91425" marR="91425" marT="91425" marB="91425">
                    <a:solidFill>
                      <a:srgbClr val="0070C0"/>
                    </a:solidFill>
                  </a:tcPr>
                </a:tc>
                <a:tc>
                  <a:txBody>
                    <a:bodyPr/>
                    <a:lstStyle/>
                    <a:p>
                      <a:pPr lvl="0" algn="ctr">
                        <a:spcBef>
                          <a:spcPts val="0"/>
                        </a:spcBef>
                        <a:buNone/>
                      </a:pPr>
                      <a:r>
                        <a:rPr lang="en" dirty="0">
                          <a:solidFill>
                            <a:schemeClr val="bg1"/>
                          </a:solidFill>
                        </a:rPr>
                        <a:t>8</a:t>
                      </a:r>
                    </a:p>
                  </a:txBody>
                  <a:tcPr marL="91425" marR="91425" marT="91425" marB="91425">
                    <a:solidFill>
                      <a:srgbClr val="0070C0"/>
                    </a:solidFill>
                  </a:tcPr>
                </a:tc>
                <a:tc>
                  <a:txBody>
                    <a:bodyPr/>
                    <a:lstStyle/>
                    <a:p>
                      <a:pPr lvl="0" algn="ctr">
                        <a:spcBef>
                          <a:spcPts val="0"/>
                        </a:spcBef>
                        <a:buNone/>
                      </a:pPr>
                      <a:r>
                        <a:rPr lang="en" dirty="0">
                          <a:solidFill>
                            <a:schemeClr val="bg1"/>
                          </a:solidFill>
                        </a:rPr>
                        <a:t>6</a:t>
                      </a:r>
                    </a:p>
                  </a:txBody>
                  <a:tcPr marL="91425" marR="91425" marT="91425" marB="91425">
                    <a:solidFill>
                      <a:srgbClr val="0070C0"/>
                    </a:solidFill>
                  </a:tcPr>
                </a:tc>
                <a:tc>
                  <a:txBody>
                    <a:bodyPr/>
                    <a:lstStyle/>
                    <a:p>
                      <a:pPr lvl="0" algn="ctr">
                        <a:spcBef>
                          <a:spcPts val="0"/>
                        </a:spcBef>
                        <a:buNone/>
                      </a:pPr>
                      <a:r>
                        <a:rPr lang="en" dirty="0">
                          <a:solidFill>
                            <a:schemeClr val="bg1"/>
                          </a:solidFill>
                        </a:rPr>
                        <a:t>6</a:t>
                      </a:r>
                    </a:p>
                  </a:txBody>
                  <a:tcPr marL="91425" marR="91425" marT="91425" marB="91425">
                    <a:solidFill>
                      <a:srgbClr val="0070C0"/>
                    </a:solidFill>
                  </a:tcPr>
                </a:tc>
                <a:tc>
                  <a:txBody>
                    <a:bodyPr/>
                    <a:lstStyle/>
                    <a:p>
                      <a:pPr lvl="0" algn="ctr">
                        <a:spcBef>
                          <a:spcPts val="0"/>
                        </a:spcBef>
                        <a:buNone/>
                      </a:pPr>
                      <a:r>
                        <a:rPr lang="en" dirty="0">
                          <a:solidFill>
                            <a:schemeClr val="bg1"/>
                          </a:solidFill>
                        </a:rPr>
                        <a:t>8</a:t>
                      </a:r>
                    </a:p>
                  </a:txBody>
                  <a:tcPr marL="91425" marR="91425" marT="91425" marB="91425">
                    <a:solidFill>
                      <a:srgbClr val="0070C0"/>
                    </a:solidFill>
                  </a:tcPr>
                </a:tc>
                <a:tc>
                  <a:txBody>
                    <a:bodyPr/>
                    <a:lstStyle/>
                    <a:p>
                      <a:pPr lvl="0" algn="ctr">
                        <a:spcBef>
                          <a:spcPts val="0"/>
                        </a:spcBef>
                        <a:buNone/>
                      </a:pPr>
                      <a:r>
                        <a:rPr lang="en" dirty="0">
                          <a:solidFill>
                            <a:schemeClr val="bg1"/>
                          </a:solidFill>
                        </a:rPr>
                        <a:t>8</a:t>
                      </a:r>
                    </a:p>
                  </a:txBody>
                  <a:tcPr marL="91425" marR="91425" marT="91425" marB="91425">
                    <a:solidFill>
                      <a:srgbClr val="0070C0"/>
                    </a:solidFill>
                  </a:tcPr>
                </a:tc>
                <a:extLst>
                  <a:ext uri="{0D108BD9-81ED-4DB2-BD59-A6C34878D82A}">
                    <a16:rowId xmlns:a16="http://schemas.microsoft.com/office/drawing/2014/main" val="10000"/>
                  </a:ext>
                </a:extLst>
              </a:tr>
            </a:tbl>
          </a:graphicData>
        </a:graphic>
      </p:graphicFrame>
      <p:graphicFrame>
        <p:nvGraphicFramePr>
          <p:cNvPr id="23" name="Shape 122"/>
          <p:cNvGraphicFramePr/>
          <p:nvPr>
            <p:extLst>
              <p:ext uri="{D42A27DB-BD31-4B8C-83A1-F6EECF244321}">
                <p14:modId xmlns:p14="http://schemas.microsoft.com/office/powerpoint/2010/main" val="261780766"/>
              </p:ext>
            </p:extLst>
          </p:nvPr>
        </p:nvGraphicFramePr>
        <p:xfrm>
          <a:off x="3353871" y="2773373"/>
          <a:ext cx="482600" cy="396210"/>
        </p:xfrm>
        <a:graphic>
          <a:graphicData uri="http://schemas.openxmlformats.org/drawingml/2006/table">
            <a:tbl>
              <a:tblPr>
                <a:tableStyleId>{3C2FFA5D-87B4-456A-9821-1D502468CF0F}</a:tableStyleId>
              </a:tblPr>
              <a:tblGrid>
                <a:gridCol w="482600">
                  <a:extLst>
                    <a:ext uri="{9D8B030D-6E8A-4147-A177-3AD203B41FA5}">
                      <a16:colId xmlns:a16="http://schemas.microsoft.com/office/drawing/2014/main" val="20000"/>
                    </a:ext>
                  </a:extLst>
                </a:gridCol>
              </a:tblGrid>
              <a:tr h="381000">
                <a:tc>
                  <a:txBody>
                    <a:bodyPr/>
                    <a:lstStyle/>
                    <a:p>
                      <a:pPr lvl="0" algn="ctr">
                        <a:spcBef>
                          <a:spcPts val="0"/>
                        </a:spcBef>
                        <a:buNone/>
                      </a:pPr>
                      <a:r>
                        <a:rPr lang="en" b="1" dirty="0">
                          <a:solidFill>
                            <a:schemeClr val="bg1"/>
                          </a:solidFill>
                        </a:rPr>
                        <a:t>6</a:t>
                      </a:r>
                    </a:p>
                  </a:txBody>
                  <a:tcPr marL="91425" marR="91425" marT="91425" marB="91425">
                    <a:solidFill>
                      <a:srgbClr val="002060"/>
                    </a:solidFill>
                  </a:tcPr>
                </a:tc>
                <a:extLst>
                  <a:ext uri="{0D108BD9-81ED-4DB2-BD59-A6C34878D82A}">
                    <a16:rowId xmlns:a16="http://schemas.microsoft.com/office/drawing/2014/main" val="10000"/>
                  </a:ext>
                </a:extLst>
              </a:tr>
            </a:tbl>
          </a:graphicData>
        </a:graphic>
      </p:graphicFrame>
      <p:graphicFrame>
        <p:nvGraphicFramePr>
          <p:cNvPr id="25" name="Shape 122"/>
          <p:cNvGraphicFramePr/>
          <p:nvPr>
            <p:extLst>
              <p:ext uri="{D42A27DB-BD31-4B8C-83A1-F6EECF244321}">
                <p14:modId xmlns:p14="http://schemas.microsoft.com/office/powerpoint/2010/main" val="1562032718"/>
              </p:ext>
            </p:extLst>
          </p:nvPr>
        </p:nvGraphicFramePr>
        <p:xfrm>
          <a:off x="1235250" y="3325612"/>
          <a:ext cx="1930400" cy="396210"/>
        </p:xfrm>
        <a:graphic>
          <a:graphicData uri="http://schemas.openxmlformats.org/drawingml/2006/table">
            <a:tbl>
              <a:tblPr>
                <a:tableStyleId>{3C2FFA5D-87B4-456A-9821-1D502468CF0F}</a:tableStyleId>
              </a:tblPr>
              <a:tblGrid>
                <a:gridCol w="482600">
                  <a:extLst>
                    <a:ext uri="{9D8B030D-6E8A-4147-A177-3AD203B41FA5}">
                      <a16:colId xmlns:a16="http://schemas.microsoft.com/office/drawing/2014/main" val="20000"/>
                    </a:ext>
                  </a:extLst>
                </a:gridCol>
                <a:gridCol w="482600">
                  <a:extLst>
                    <a:ext uri="{9D8B030D-6E8A-4147-A177-3AD203B41FA5}">
                      <a16:colId xmlns:a16="http://schemas.microsoft.com/office/drawing/2014/main" val="20001"/>
                    </a:ext>
                  </a:extLst>
                </a:gridCol>
                <a:gridCol w="482600">
                  <a:extLst>
                    <a:ext uri="{9D8B030D-6E8A-4147-A177-3AD203B41FA5}">
                      <a16:colId xmlns:a16="http://schemas.microsoft.com/office/drawing/2014/main" val="20002"/>
                    </a:ext>
                  </a:extLst>
                </a:gridCol>
                <a:gridCol w="482600">
                  <a:extLst>
                    <a:ext uri="{9D8B030D-6E8A-4147-A177-3AD203B41FA5}">
                      <a16:colId xmlns:a16="http://schemas.microsoft.com/office/drawing/2014/main" val="20003"/>
                    </a:ext>
                  </a:extLst>
                </a:gridCol>
              </a:tblGrid>
              <a:tr h="381000">
                <a:tc>
                  <a:txBody>
                    <a:bodyPr/>
                    <a:lstStyle/>
                    <a:p>
                      <a:pPr lvl="0" algn="ctr">
                        <a:spcBef>
                          <a:spcPts val="0"/>
                        </a:spcBef>
                        <a:buNone/>
                      </a:pPr>
                      <a:r>
                        <a:rPr lang="en" dirty="0">
                          <a:solidFill>
                            <a:schemeClr val="bg1"/>
                          </a:solidFill>
                        </a:rPr>
                        <a:t>4</a:t>
                      </a:r>
                    </a:p>
                  </a:txBody>
                  <a:tcPr marL="91425" marR="91425" marT="91425" marB="91425">
                    <a:solidFill>
                      <a:srgbClr val="0070C0"/>
                    </a:solidFill>
                  </a:tcPr>
                </a:tc>
                <a:tc>
                  <a:txBody>
                    <a:bodyPr/>
                    <a:lstStyle/>
                    <a:p>
                      <a:pPr lvl="0" algn="ctr">
                        <a:spcBef>
                          <a:spcPts val="0"/>
                        </a:spcBef>
                        <a:buNone/>
                      </a:pPr>
                      <a:r>
                        <a:rPr lang="en" dirty="0">
                          <a:solidFill>
                            <a:schemeClr val="bg1"/>
                          </a:solidFill>
                        </a:rPr>
                        <a:t>4</a:t>
                      </a:r>
                    </a:p>
                  </a:txBody>
                  <a:tcPr marL="91425" marR="91425" marT="91425" marB="91425">
                    <a:solidFill>
                      <a:srgbClr val="0070C0"/>
                    </a:solidFill>
                  </a:tcPr>
                </a:tc>
                <a:tc>
                  <a:txBody>
                    <a:bodyPr/>
                    <a:lstStyle/>
                    <a:p>
                      <a:pPr lvl="0" algn="ctr">
                        <a:spcBef>
                          <a:spcPts val="0"/>
                        </a:spcBef>
                        <a:buNone/>
                      </a:pPr>
                      <a:r>
                        <a:rPr lang="en" dirty="0">
                          <a:solidFill>
                            <a:schemeClr val="bg1"/>
                          </a:solidFill>
                        </a:rPr>
                        <a:t>4</a:t>
                      </a:r>
                    </a:p>
                  </a:txBody>
                  <a:tcPr marL="91425" marR="91425" marT="91425" marB="91425">
                    <a:solidFill>
                      <a:srgbClr val="0070C0"/>
                    </a:solidFill>
                  </a:tcPr>
                </a:tc>
                <a:tc>
                  <a:txBody>
                    <a:bodyPr/>
                    <a:lstStyle/>
                    <a:p>
                      <a:pPr lvl="0" algn="ctr">
                        <a:spcBef>
                          <a:spcPts val="0"/>
                        </a:spcBef>
                        <a:buNone/>
                      </a:pPr>
                      <a:r>
                        <a:rPr lang="en" dirty="0">
                          <a:solidFill>
                            <a:schemeClr val="bg1"/>
                          </a:solidFill>
                        </a:rPr>
                        <a:t>4</a:t>
                      </a:r>
                    </a:p>
                  </a:txBody>
                  <a:tcPr marL="91425" marR="91425" marT="91425" marB="91425">
                    <a:solidFill>
                      <a:srgbClr val="0070C0"/>
                    </a:solidFill>
                  </a:tcPr>
                </a:tc>
                <a:extLst>
                  <a:ext uri="{0D108BD9-81ED-4DB2-BD59-A6C34878D82A}">
                    <a16:rowId xmlns:a16="http://schemas.microsoft.com/office/drawing/2014/main" val="10000"/>
                  </a:ext>
                </a:extLst>
              </a:tr>
            </a:tbl>
          </a:graphicData>
        </a:graphic>
      </p:graphicFrame>
      <p:graphicFrame>
        <p:nvGraphicFramePr>
          <p:cNvPr id="26" name="Shape 122"/>
          <p:cNvGraphicFramePr/>
          <p:nvPr>
            <p:extLst>
              <p:ext uri="{D42A27DB-BD31-4B8C-83A1-F6EECF244321}">
                <p14:modId xmlns:p14="http://schemas.microsoft.com/office/powerpoint/2010/main" val="1288684616"/>
              </p:ext>
            </p:extLst>
          </p:nvPr>
        </p:nvGraphicFramePr>
        <p:xfrm>
          <a:off x="435525" y="3318260"/>
          <a:ext cx="482600" cy="396210"/>
        </p:xfrm>
        <a:graphic>
          <a:graphicData uri="http://schemas.openxmlformats.org/drawingml/2006/table">
            <a:tbl>
              <a:tblPr>
                <a:tableStyleId>{3C2FFA5D-87B4-456A-9821-1D502468CF0F}</a:tableStyleId>
              </a:tblPr>
              <a:tblGrid>
                <a:gridCol w="482600">
                  <a:extLst>
                    <a:ext uri="{9D8B030D-6E8A-4147-A177-3AD203B41FA5}">
                      <a16:colId xmlns:a16="http://schemas.microsoft.com/office/drawing/2014/main" val="20000"/>
                    </a:ext>
                  </a:extLst>
                </a:gridCol>
              </a:tblGrid>
              <a:tr h="381000">
                <a:tc>
                  <a:txBody>
                    <a:bodyPr/>
                    <a:lstStyle/>
                    <a:p>
                      <a:pPr lvl="0" algn="ctr">
                        <a:spcBef>
                          <a:spcPts val="0"/>
                        </a:spcBef>
                        <a:buNone/>
                      </a:pPr>
                      <a:r>
                        <a:rPr lang="en" b="1" dirty="0">
                          <a:solidFill>
                            <a:schemeClr val="bg1"/>
                          </a:solidFill>
                        </a:rPr>
                        <a:t>4</a:t>
                      </a:r>
                    </a:p>
                  </a:txBody>
                  <a:tcPr marL="91425" marR="91425" marT="91425" marB="91425">
                    <a:solidFill>
                      <a:srgbClr val="002060"/>
                    </a:solidFill>
                  </a:tcPr>
                </a:tc>
                <a:extLst>
                  <a:ext uri="{0D108BD9-81ED-4DB2-BD59-A6C34878D82A}">
                    <a16:rowId xmlns:a16="http://schemas.microsoft.com/office/drawing/2014/main" val="10000"/>
                  </a:ext>
                </a:extLst>
              </a:tr>
            </a:tbl>
          </a:graphicData>
        </a:graphic>
      </p:graphicFrame>
      <p:graphicFrame>
        <p:nvGraphicFramePr>
          <p:cNvPr id="31" name="Shape 122"/>
          <p:cNvGraphicFramePr/>
          <p:nvPr>
            <p:extLst>
              <p:ext uri="{D42A27DB-BD31-4B8C-83A1-F6EECF244321}">
                <p14:modId xmlns:p14="http://schemas.microsoft.com/office/powerpoint/2010/main" val="3262782948"/>
              </p:ext>
            </p:extLst>
          </p:nvPr>
        </p:nvGraphicFramePr>
        <p:xfrm>
          <a:off x="3753921" y="3318260"/>
          <a:ext cx="1930400" cy="396210"/>
        </p:xfrm>
        <a:graphic>
          <a:graphicData uri="http://schemas.openxmlformats.org/drawingml/2006/table">
            <a:tbl>
              <a:tblPr>
                <a:tableStyleId>{3C2FFA5D-87B4-456A-9821-1D502468CF0F}</a:tableStyleId>
              </a:tblPr>
              <a:tblGrid>
                <a:gridCol w="482600">
                  <a:extLst>
                    <a:ext uri="{9D8B030D-6E8A-4147-A177-3AD203B41FA5}">
                      <a16:colId xmlns:a16="http://schemas.microsoft.com/office/drawing/2014/main" val="20000"/>
                    </a:ext>
                  </a:extLst>
                </a:gridCol>
                <a:gridCol w="482600">
                  <a:extLst>
                    <a:ext uri="{9D8B030D-6E8A-4147-A177-3AD203B41FA5}">
                      <a16:colId xmlns:a16="http://schemas.microsoft.com/office/drawing/2014/main" val="20001"/>
                    </a:ext>
                  </a:extLst>
                </a:gridCol>
                <a:gridCol w="482600">
                  <a:extLst>
                    <a:ext uri="{9D8B030D-6E8A-4147-A177-3AD203B41FA5}">
                      <a16:colId xmlns:a16="http://schemas.microsoft.com/office/drawing/2014/main" val="20002"/>
                    </a:ext>
                  </a:extLst>
                </a:gridCol>
                <a:gridCol w="482600">
                  <a:extLst>
                    <a:ext uri="{9D8B030D-6E8A-4147-A177-3AD203B41FA5}">
                      <a16:colId xmlns:a16="http://schemas.microsoft.com/office/drawing/2014/main" val="20003"/>
                    </a:ext>
                  </a:extLst>
                </a:gridCol>
              </a:tblGrid>
              <a:tr h="381000">
                <a:tc>
                  <a:txBody>
                    <a:bodyPr/>
                    <a:lstStyle/>
                    <a:p>
                      <a:pPr lvl="0" algn="ctr">
                        <a:spcBef>
                          <a:spcPts val="0"/>
                        </a:spcBef>
                        <a:buNone/>
                      </a:pPr>
                      <a:r>
                        <a:rPr lang="en" dirty="0">
                          <a:solidFill>
                            <a:schemeClr val="bg1"/>
                          </a:solidFill>
                        </a:rPr>
                        <a:t>6</a:t>
                      </a:r>
                    </a:p>
                  </a:txBody>
                  <a:tcPr marL="91425" marR="91425" marT="91425" marB="91425">
                    <a:solidFill>
                      <a:srgbClr val="0070C0"/>
                    </a:solidFill>
                  </a:tcPr>
                </a:tc>
                <a:tc>
                  <a:txBody>
                    <a:bodyPr/>
                    <a:lstStyle/>
                    <a:p>
                      <a:pPr lvl="0" algn="ctr">
                        <a:spcBef>
                          <a:spcPts val="0"/>
                        </a:spcBef>
                        <a:buNone/>
                      </a:pPr>
                      <a:r>
                        <a:rPr lang="en" dirty="0">
                          <a:solidFill>
                            <a:schemeClr val="bg1"/>
                          </a:solidFill>
                        </a:rPr>
                        <a:t>6</a:t>
                      </a:r>
                    </a:p>
                  </a:txBody>
                  <a:tcPr marL="91425" marR="91425" marT="91425" marB="91425">
                    <a:solidFill>
                      <a:srgbClr val="0070C0"/>
                    </a:solidFill>
                  </a:tcPr>
                </a:tc>
                <a:tc>
                  <a:txBody>
                    <a:bodyPr/>
                    <a:lstStyle/>
                    <a:p>
                      <a:pPr lvl="0" algn="ctr">
                        <a:spcBef>
                          <a:spcPts val="0"/>
                        </a:spcBef>
                        <a:buNone/>
                      </a:pPr>
                      <a:r>
                        <a:rPr lang="en" dirty="0">
                          <a:solidFill>
                            <a:schemeClr val="bg1"/>
                          </a:solidFill>
                        </a:rPr>
                        <a:t>6</a:t>
                      </a:r>
                    </a:p>
                  </a:txBody>
                  <a:tcPr marL="91425" marR="91425" marT="91425" marB="91425">
                    <a:solidFill>
                      <a:srgbClr val="0070C0"/>
                    </a:solidFill>
                  </a:tcPr>
                </a:tc>
                <a:tc>
                  <a:txBody>
                    <a:bodyPr/>
                    <a:lstStyle/>
                    <a:p>
                      <a:pPr lvl="0" algn="ctr">
                        <a:spcBef>
                          <a:spcPts val="0"/>
                        </a:spcBef>
                        <a:buNone/>
                      </a:pPr>
                      <a:r>
                        <a:rPr lang="en" dirty="0">
                          <a:solidFill>
                            <a:schemeClr val="bg1"/>
                          </a:solidFill>
                        </a:rPr>
                        <a:t>6</a:t>
                      </a:r>
                    </a:p>
                  </a:txBody>
                  <a:tcPr marL="91425" marR="91425" marT="91425" marB="91425">
                    <a:solidFill>
                      <a:srgbClr val="0070C0"/>
                    </a:solidFill>
                  </a:tcPr>
                </a:tc>
                <a:extLst>
                  <a:ext uri="{0D108BD9-81ED-4DB2-BD59-A6C34878D82A}">
                    <a16:rowId xmlns:a16="http://schemas.microsoft.com/office/drawing/2014/main" val="10000"/>
                  </a:ext>
                </a:extLst>
              </a:tr>
            </a:tbl>
          </a:graphicData>
        </a:graphic>
      </p:graphicFrame>
      <p:graphicFrame>
        <p:nvGraphicFramePr>
          <p:cNvPr id="32" name="Shape 122"/>
          <p:cNvGraphicFramePr/>
          <p:nvPr>
            <p:extLst>
              <p:ext uri="{D42A27DB-BD31-4B8C-83A1-F6EECF244321}">
                <p14:modId xmlns:p14="http://schemas.microsoft.com/office/powerpoint/2010/main" val="2565512143"/>
              </p:ext>
            </p:extLst>
          </p:nvPr>
        </p:nvGraphicFramePr>
        <p:xfrm>
          <a:off x="6383307" y="3323703"/>
          <a:ext cx="2413000" cy="396210"/>
        </p:xfrm>
        <a:graphic>
          <a:graphicData uri="http://schemas.openxmlformats.org/drawingml/2006/table">
            <a:tbl>
              <a:tblPr>
                <a:tableStyleId>{3C2FFA5D-87B4-456A-9821-1D502468CF0F}</a:tableStyleId>
              </a:tblPr>
              <a:tblGrid>
                <a:gridCol w="482600">
                  <a:extLst>
                    <a:ext uri="{9D8B030D-6E8A-4147-A177-3AD203B41FA5}">
                      <a16:colId xmlns:a16="http://schemas.microsoft.com/office/drawing/2014/main" val="20000"/>
                    </a:ext>
                  </a:extLst>
                </a:gridCol>
                <a:gridCol w="482600">
                  <a:extLst>
                    <a:ext uri="{9D8B030D-6E8A-4147-A177-3AD203B41FA5}">
                      <a16:colId xmlns:a16="http://schemas.microsoft.com/office/drawing/2014/main" val="20001"/>
                    </a:ext>
                  </a:extLst>
                </a:gridCol>
                <a:gridCol w="482600">
                  <a:extLst>
                    <a:ext uri="{9D8B030D-6E8A-4147-A177-3AD203B41FA5}">
                      <a16:colId xmlns:a16="http://schemas.microsoft.com/office/drawing/2014/main" val="20002"/>
                    </a:ext>
                  </a:extLst>
                </a:gridCol>
                <a:gridCol w="482600">
                  <a:extLst>
                    <a:ext uri="{9D8B030D-6E8A-4147-A177-3AD203B41FA5}">
                      <a16:colId xmlns:a16="http://schemas.microsoft.com/office/drawing/2014/main" val="20003"/>
                    </a:ext>
                  </a:extLst>
                </a:gridCol>
                <a:gridCol w="482600">
                  <a:extLst>
                    <a:ext uri="{9D8B030D-6E8A-4147-A177-3AD203B41FA5}">
                      <a16:colId xmlns:a16="http://schemas.microsoft.com/office/drawing/2014/main" val="20004"/>
                    </a:ext>
                  </a:extLst>
                </a:gridCol>
              </a:tblGrid>
              <a:tr h="381000">
                <a:tc>
                  <a:txBody>
                    <a:bodyPr/>
                    <a:lstStyle/>
                    <a:p>
                      <a:pPr lvl="0" algn="ctr">
                        <a:spcBef>
                          <a:spcPts val="0"/>
                        </a:spcBef>
                        <a:buNone/>
                      </a:pPr>
                      <a:r>
                        <a:rPr lang="en" dirty="0">
                          <a:solidFill>
                            <a:schemeClr val="bg1"/>
                          </a:solidFill>
                        </a:rPr>
                        <a:t>8</a:t>
                      </a:r>
                    </a:p>
                  </a:txBody>
                  <a:tcPr marL="91425" marR="91425" marT="91425" marB="91425">
                    <a:solidFill>
                      <a:srgbClr val="0070C0"/>
                    </a:solidFill>
                  </a:tcPr>
                </a:tc>
                <a:tc>
                  <a:txBody>
                    <a:bodyPr/>
                    <a:lstStyle/>
                    <a:p>
                      <a:pPr lvl="0" algn="ctr">
                        <a:spcBef>
                          <a:spcPts val="0"/>
                        </a:spcBef>
                        <a:buNone/>
                      </a:pPr>
                      <a:r>
                        <a:rPr lang="en" dirty="0">
                          <a:solidFill>
                            <a:schemeClr val="bg1"/>
                          </a:solidFill>
                        </a:rPr>
                        <a:t>8</a:t>
                      </a:r>
                    </a:p>
                  </a:txBody>
                  <a:tcPr marL="91425" marR="91425" marT="91425" marB="91425">
                    <a:solidFill>
                      <a:srgbClr val="0070C0"/>
                    </a:solidFill>
                  </a:tcPr>
                </a:tc>
                <a:tc>
                  <a:txBody>
                    <a:bodyPr/>
                    <a:lstStyle/>
                    <a:p>
                      <a:pPr lvl="0" algn="ctr">
                        <a:spcBef>
                          <a:spcPts val="0"/>
                        </a:spcBef>
                        <a:buNone/>
                      </a:pPr>
                      <a:r>
                        <a:rPr lang="en" dirty="0">
                          <a:solidFill>
                            <a:schemeClr val="bg1"/>
                          </a:solidFill>
                        </a:rPr>
                        <a:t>8</a:t>
                      </a:r>
                    </a:p>
                  </a:txBody>
                  <a:tcPr marL="91425" marR="91425" marT="91425" marB="91425">
                    <a:solidFill>
                      <a:srgbClr val="0070C0"/>
                    </a:solidFill>
                  </a:tcPr>
                </a:tc>
                <a:tc>
                  <a:txBody>
                    <a:bodyPr/>
                    <a:lstStyle/>
                    <a:p>
                      <a:pPr lvl="0" algn="ctr">
                        <a:spcBef>
                          <a:spcPts val="0"/>
                        </a:spcBef>
                        <a:buNone/>
                      </a:pPr>
                      <a:r>
                        <a:rPr lang="en" dirty="0">
                          <a:solidFill>
                            <a:schemeClr val="bg1"/>
                          </a:solidFill>
                        </a:rPr>
                        <a:t>8</a:t>
                      </a:r>
                    </a:p>
                  </a:txBody>
                  <a:tcPr marL="91425" marR="91425" marT="91425" marB="91425">
                    <a:solidFill>
                      <a:srgbClr val="0070C0"/>
                    </a:solidFill>
                  </a:tcPr>
                </a:tc>
                <a:tc>
                  <a:txBody>
                    <a:bodyPr/>
                    <a:lstStyle/>
                    <a:p>
                      <a:pPr lvl="0" algn="ctr">
                        <a:spcBef>
                          <a:spcPts val="0"/>
                        </a:spcBef>
                        <a:buNone/>
                      </a:pPr>
                      <a:r>
                        <a:rPr lang="en" dirty="0">
                          <a:solidFill>
                            <a:schemeClr val="bg1"/>
                          </a:solidFill>
                        </a:rPr>
                        <a:t>8</a:t>
                      </a:r>
                    </a:p>
                  </a:txBody>
                  <a:tcPr marL="91425" marR="91425" marT="91425" marB="91425">
                    <a:solidFill>
                      <a:srgbClr val="0070C0"/>
                    </a:solidFill>
                  </a:tcPr>
                </a:tc>
                <a:extLst>
                  <a:ext uri="{0D108BD9-81ED-4DB2-BD59-A6C34878D82A}">
                    <a16:rowId xmlns:a16="http://schemas.microsoft.com/office/drawing/2014/main" val="10000"/>
                  </a:ext>
                </a:extLst>
              </a:tr>
            </a:tbl>
          </a:graphicData>
        </a:graphic>
      </p:graphicFrame>
      <p:graphicFrame>
        <p:nvGraphicFramePr>
          <p:cNvPr id="33" name="Shape 122"/>
          <p:cNvGraphicFramePr/>
          <p:nvPr>
            <p:extLst>
              <p:ext uri="{D42A27DB-BD31-4B8C-83A1-F6EECF244321}">
                <p14:modId xmlns:p14="http://schemas.microsoft.com/office/powerpoint/2010/main" val="1427001057"/>
              </p:ext>
            </p:extLst>
          </p:nvPr>
        </p:nvGraphicFramePr>
        <p:xfrm>
          <a:off x="5781707" y="3325612"/>
          <a:ext cx="482600" cy="396210"/>
        </p:xfrm>
        <a:graphic>
          <a:graphicData uri="http://schemas.openxmlformats.org/drawingml/2006/table">
            <a:tbl>
              <a:tblPr>
                <a:tableStyleId>{3C2FFA5D-87B4-456A-9821-1D502468CF0F}</a:tableStyleId>
              </a:tblPr>
              <a:tblGrid>
                <a:gridCol w="482600">
                  <a:extLst>
                    <a:ext uri="{9D8B030D-6E8A-4147-A177-3AD203B41FA5}">
                      <a16:colId xmlns:a16="http://schemas.microsoft.com/office/drawing/2014/main" val="20000"/>
                    </a:ext>
                  </a:extLst>
                </a:gridCol>
              </a:tblGrid>
              <a:tr h="381000">
                <a:tc>
                  <a:txBody>
                    <a:bodyPr/>
                    <a:lstStyle/>
                    <a:p>
                      <a:pPr lvl="0" algn="ctr">
                        <a:spcBef>
                          <a:spcPts val="0"/>
                        </a:spcBef>
                        <a:buNone/>
                      </a:pPr>
                      <a:r>
                        <a:rPr lang="en" b="1" dirty="0">
                          <a:solidFill>
                            <a:schemeClr val="bg1"/>
                          </a:solidFill>
                        </a:rPr>
                        <a:t>8</a:t>
                      </a:r>
                    </a:p>
                  </a:txBody>
                  <a:tcPr marL="91425" marR="91425" marT="91425" marB="91425">
                    <a:solidFill>
                      <a:srgbClr val="002060"/>
                    </a:solidFill>
                  </a:tcPr>
                </a:tc>
                <a:extLst>
                  <a:ext uri="{0D108BD9-81ED-4DB2-BD59-A6C34878D82A}">
                    <a16:rowId xmlns:a16="http://schemas.microsoft.com/office/drawing/2014/main" val="10000"/>
                  </a:ext>
                </a:extLst>
              </a:tr>
            </a:tbl>
          </a:graphicData>
        </a:graphic>
      </p:graphicFrame>
      <p:graphicFrame>
        <p:nvGraphicFramePr>
          <p:cNvPr id="36" name="Shape 122"/>
          <p:cNvGraphicFramePr/>
          <p:nvPr>
            <p:extLst>
              <p:ext uri="{D42A27DB-BD31-4B8C-83A1-F6EECF244321}">
                <p14:modId xmlns:p14="http://schemas.microsoft.com/office/powerpoint/2010/main" val="2390628965"/>
              </p:ext>
            </p:extLst>
          </p:nvPr>
        </p:nvGraphicFramePr>
        <p:xfrm>
          <a:off x="1717850" y="3869502"/>
          <a:ext cx="1447800" cy="396210"/>
        </p:xfrm>
        <a:graphic>
          <a:graphicData uri="http://schemas.openxmlformats.org/drawingml/2006/table">
            <a:tbl>
              <a:tblPr>
                <a:tableStyleId>{3C2FFA5D-87B4-456A-9821-1D502468CF0F}</a:tableStyleId>
              </a:tblPr>
              <a:tblGrid>
                <a:gridCol w="482600">
                  <a:extLst>
                    <a:ext uri="{9D8B030D-6E8A-4147-A177-3AD203B41FA5}">
                      <a16:colId xmlns:a16="http://schemas.microsoft.com/office/drawing/2014/main" val="20000"/>
                    </a:ext>
                  </a:extLst>
                </a:gridCol>
                <a:gridCol w="482600">
                  <a:extLst>
                    <a:ext uri="{9D8B030D-6E8A-4147-A177-3AD203B41FA5}">
                      <a16:colId xmlns:a16="http://schemas.microsoft.com/office/drawing/2014/main" val="20001"/>
                    </a:ext>
                  </a:extLst>
                </a:gridCol>
                <a:gridCol w="482600">
                  <a:extLst>
                    <a:ext uri="{9D8B030D-6E8A-4147-A177-3AD203B41FA5}">
                      <a16:colId xmlns:a16="http://schemas.microsoft.com/office/drawing/2014/main" val="20002"/>
                    </a:ext>
                  </a:extLst>
                </a:gridCol>
              </a:tblGrid>
              <a:tr h="381000">
                <a:tc>
                  <a:txBody>
                    <a:bodyPr/>
                    <a:lstStyle/>
                    <a:p>
                      <a:pPr lvl="0" algn="ctr">
                        <a:spcBef>
                          <a:spcPts val="0"/>
                        </a:spcBef>
                        <a:buNone/>
                      </a:pPr>
                      <a:r>
                        <a:rPr lang="en" dirty="0">
                          <a:solidFill>
                            <a:schemeClr val="bg1"/>
                          </a:solidFill>
                        </a:rPr>
                        <a:t>4</a:t>
                      </a:r>
                    </a:p>
                  </a:txBody>
                  <a:tcPr marL="91425" marR="91425" marT="91425" marB="91425">
                    <a:solidFill>
                      <a:srgbClr val="0070C0"/>
                    </a:solidFill>
                  </a:tcPr>
                </a:tc>
                <a:tc>
                  <a:txBody>
                    <a:bodyPr/>
                    <a:lstStyle/>
                    <a:p>
                      <a:pPr lvl="0" algn="ctr">
                        <a:spcBef>
                          <a:spcPts val="0"/>
                        </a:spcBef>
                        <a:buNone/>
                      </a:pPr>
                      <a:r>
                        <a:rPr lang="en" dirty="0">
                          <a:solidFill>
                            <a:schemeClr val="bg1"/>
                          </a:solidFill>
                        </a:rPr>
                        <a:t>4</a:t>
                      </a:r>
                    </a:p>
                  </a:txBody>
                  <a:tcPr marL="91425" marR="91425" marT="91425" marB="91425">
                    <a:solidFill>
                      <a:srgbClr val="0070C0"/>
                    </a:solidFill>
                  </a:tcPr>
                </a:tc>
                <a:tc>
                  <a:txBody>
                    <a:bodyPr/>
                    <a:lstStyle/>
                    <a:p>
                      <a:pPr lvl="0" algn="ctr">
                        <a:spcBef>
                          <a:spcPts val="0"/>
                        </a:spcBef>
                        <a:buNone/>
                      </a:pPr>
                      <a:r>
                        <a:rPr lang="en" dirty="0">
                          <a:solidFill>
                            <a:schemeClr val="bg1"/>
                          </a:solidFill>
                        </a:rPr>
                        <a:t>4</a:t>
                      </a:r>
                    </a:p>
                  </a:txBody>
                  <a:tcPr marL="91425" marR="91425" marT="91425" marB="91425">
                    <a:solidFill>
                      <a:srgbClr val="0070C0"/>
                    </a:solidFill>
                  </a:tcPr>
                </a:tc>
                <a:extLst>
                  <a:ext uri="{0D108BD9-81ED-4DB2-BD59-A6C34878D82A}">
                    <a16:rowId xmlns:a16="http://schemas.microsoft.com/office/drawing/2014/main" val="10000"/>
                  </a:ext>
                </a:extLst>
              </a:tr>
            </a:tbl>
          </a:graphicData>
        </a:graphic>
      </p:graphicFrame>
      <p:graphicFrame>
        <p:nvGraphicFramePr>
          <p:cNvPr id="37" name="Shape 122"/>
          <p:cNvGraphicFramePr/>
          <p:nvPr>
            <p:extLst>
              <p:ext uri="{D42A27DB-BD31-4B8C-83A1-F6EECF244321}">
                <p14:modId xmlns:p14="http://schemas.microsoft.com/office/powerpoint/2010/main" val="3373033582"/>
              </p:ext>
            </p:extLst>
          </p:nvPr>
        </p:nvGraphicFramePr>
        <p:xfrm>
          <a:off x="1071000" y="3868326"/>
          <a:ext cx="482600" cy="396210"/>
        </p:xfrm>
        <a:graphic>
          <a:graphicData uri="http://schemas.openxmlformats.org/drawingml/2006/table">
            <a:tbl>
              <a:tblPr>
                <a:tableStyleId>{3C2FFA5D-87B4-456A-9821-1D502468CF0F}</a:tableStyleId>
              </a:tblPr>
              <a:tblGrid>
                <a:gridCol w="482600">
                  <a:extLst>
                    <a:ext uri="{9D8B030D-6E8A-4147-A177-3AD203B41FA5}">
                      <a16:colId xmlns:a16="http://schemas.microsoft.com/office/drawing/2014/main" val="20000"/>
                    </a:ext>
                  </a:extLst>
                </a:gridCol>
              </a:tblGrid>
              <a:tr h="381000">
                <a:tc>
                  <a:txBody>
                    <a:bodyPr/>
                    <a:lstStyle/>
                    <a:p>
                      <a:pPr lvl="0" algn="ctr">
                        <a:spcBef>
                          <a:spcPts val="0"/>
                        </a:spcBef>
                        <a:buNone/>
                      </a:pPr>
                      <a:r>
                        <a:rPr lang="en" b="1" dirty="0">
                          <a:solidFill>
                            <a:schemeClr val="bg1"/>
                          </a:solidFill>
                        </a:rPr>
                        <a:t>4</a:t>
                      </a:r>
                    </a:p>
                  </a:txBody>
                  <a:tcPr marL="91425" marR="91425" marT="91425" marB="91425">
                    <a:solidFill>
                      <a:srgbClr val="002060"/>
                    </a:solidFill>
                  </a:tcPr>
                </a:tc>
                <a:extLst>
                  <a:ext uri="{0D108BD9-81ED-4DB2-BD59-A6C34878D82A}">
                    <a16:rowId xmlns:a16="http://schemas.microsoft.com/office/drawing/2014/main" val="10000"/>
                  </a:ext>
                </a:extLst>
              </a:tr>
            </a:tbl>
          </a:graphicData>
        </a:graphic>
      </p:graphicFrame>
      <p:graphicFrame>
        <p:nvGraphicFramePr>
          <p:cNvPr id="38" name="Shape 122"/>
          <p:cNvGraphicFramePr/>
          <p:nvPr>
            <p:extLst>
              <p:ext uri="{D42A27DB-BD31-4B8C-83A1-F6EECF244321}">
                <p14:modId xmlns:p14="http://schemas.microsoft.com/office/powerpoint/2010/main" val="3257874761"/>
              </p:ext>
            </p:extLst>
          </p:nvPr>
        </p:nvGraphicFramePr>
        <p:xfrm>
          <a:off x="2200450" y="4399346"/>
          <a:ext cx="965200" cy="396210"/>
        </p:xfrm>
        <a:graphic>
          <a:graphicData uri="http://schemas.openxmlformats.org/drawingml/2006/table">
            <a:tbl>
              <a:tblPr>
                <a:tableStyleId>{3C2FFA5D-87B4-456A-9821-1D502468CF0F}</a:tableStyleId>
              </a:tblPr>
              <a:tblGrid>
                <a:gridCol w="482600">
                  <a:extLst>
                    <a:ext uri="{9D8B030D-6E8A-4147-A177-3AD203B41FA5}">
                      <a16:colId xmlns:a16="http://schemas.microsoft.com/office/drawing/2014/main" val="20000"/>
                    </a:ext>
                  </a:extLst>
                </a:gridCol>
                <a:gridCol w="482600">
                  <a:extLst>
                    <a:ext uri="{9D8B030D-6E8A-4147-A177-3AD203B41FA5}">
                      <a16:colId xmlns:a16="http://schemas.microsoft.com/office/drawing/2014/main" val="20001"/>
                    </a:ext>
                  </a:extLst>
                </a:gridCol>
              </a:tblGrid>
              <a:tr h="381000">
                <a:tc>
                  <a:txBody>
                    <a:bodyPr/>
                    <a:lstStyle/>
                    <a:p>
                      <a:pPr lvl="0" algn="ctr">
                        <a:spcBef>
                          <a:spcPts val="0"/>
                        </a:spcBef>
                        <a:buNone/>
                      </a:pPr>
                      <a:r>
                        <a:rPr lang="en" dirty="0">
                          <a:solidFill>
                            <a:schemeClr val="bg1"/>
                          </a:solidFill>
                        </a:rPr>
                        <a:t>4</a:t>
                      </a:r>
                    </a:p>
                  </a:txBody>
                  <a:tcPr marL="91425" marR="91425" marT="91425" marB="91425">
                    <a:solidFill>
                      <a:srgbClr val="0070C0"/>
                    </a:solidFill>
                  </a:tcPr>
                </a:tc>
                <a:tc>
                  <a:txBody>
                    <a:bodyPr/>
                    <a:lstStyle/>
                    <a:p>
                      <a:pPr lvl="0" algn="ctr">
                        <a:spcBef>
                          <a:spcPts val="0"/>
                        </a:spcBef>
                        <a:buNone/>
                      </a:pPr>
                      <a:r>
                        <a:rPr lang="en" dirty="0">
                          <a:solidFill>
                            <a:schemeClr val="bg1"/>
                          </a:solidFill>
                        </a:rPr>
                        <a:t>4</a:t>
                      </a:r>
                    </a:p>
                  </a:txBody>
                  <a:tcPr marL="91425" marR="91425" marT="91425" marB="91425">
                    <a:solidFill>
                      <a:srgbClr val="0070C0"/>
                    </a:solidFill>
                  </a:tcPr>
                </a:tc>
                <a:extLst>
                  <a:ext uri="{0D108BD9-81ED-4DB2-BD59-A6C34878D82A}">
                    <a16:rowId xmlns:a16="http://schemas.microsoft.com/office/drawing/2014/main" val="10000"/>
                  </a:ext>
                </a:extLst>
              </a:tr>
            </a:tbl>
          </a:graphicData>
        </a:graphic>
      </p:graphicFrame>
      <p:graphicFrame>
        <p:nvGraphicFramePr>
          <p:cNvPr id="39" name="Shape 122"/>
          <p:cNvGraphicFramePr/>
          <p:nvPr>
            <p:extLst>
              <p:ext uri="{D42A27DB-BD31-4B8C-83A1-F6EECF244321}">
                <p14:modId xmlns:p14="http://schemas.microsoft.com/office/powerpoint/2010/main" val="774132663"/>
              </p:ext>
            </p:extLst>
          </p:nvPr>
        </p:nvGraphicFramePr>
        <p:xfrm>
          <a:off x="1584885" y="4395362"/>
          <a:ext cx="482600" cy="396210"/>
        </p:xfrm>
        <a:graphic>
          <a:graphicData uri="http://schemas.openxmlformats.org/drawingml/2006/table">
            <a:tbl>
              <a:tblPr>
                <a:tableStyleId>{3C2FFA5D-87B4-456A-9821-1D502468CF0F}</a:tableStyleId>
              </a:tblPr>
              <a:tblGrid>
                <a:gridCol w="482600">
                  <a:extLst>
                    <a:ext uri="{9D8B030D-6E8A-4147-A177-3AD203B41FA5}">
                      <a16:colId xmlns:a16="http://schemas.microsoft.com/office/drawing/2014/main" val="20000"/>
                    </a:ext>
                  </a:extLst>
                </a:gridCol>
              </a:tblGrid>
              <a:tr h="381000">
                <a:tc>
                  <a:txBody>
                    <a:bodyPr/>
                    <a:lstStyle/>
                    <a:p>
                      <a:pPr lvl="0" algn="ctr">
                        <a:spcBef>
                          <a:spcPts val="0"/>
                        </a:spcBef>
                        <a:buNone/>
                      </a:pPr>
                      <a:r>
                        <a:rPr lang="en" b="1" dirty="0">
                          <a:solidFill>
                            <a:schemeClr val="bg1"/>
                          </a:solidFill>
                        </a:rPr>
                        <a:t>4</a:t>
                      </a:r>
                    </a:p>
                  </a:txBody>
                  <a:tcPr marL="91425" marR="91425" marT="91425" marB="91425">
                    <a:solidFill>
                      <a:srgbClr val="002060"/>
                    </a:solidFill>
                  </a:tcPr>
                </a:tc>
                <a:extLst>
                  <a:ext uri="{0D108BD9-81ED-4DB2-BD59-A6C34878D82A}">
                    <a16:rowId xmlns:a16="http://schemas.microsoft.com/office/drawing/2014/main" val="10000"/>
                  </a:ext>
                </a:extLst>
              </a:tr>
            </a:tbl>
          </a:graphicData>
        </a:graphic>
      </p:graphicFrame>
      <p:graphicFrame>
        <p:nvGraphicFramePr>
          <p:cNvPr id="40" name="Shape 122"/>
          <p:cNvGraphicFramePr/>
          <p:nvPr>
            <p:extLst>
              <p:ext uri="{D42A27DB-BD31-4B8C-83A1-F6EECF244321}">
                <p14:modId xmlns:p14="http://schemas.microsoft.com/office/powerpoint/2010/main" val="73704974"/>
              </p:ext>
            </p:extLst>
          </p:nvPr>
        </p:nvGraphicFramePr>
        <p:xfrm>
          <a:off x="4295996" y="3869502"/>
          <a:ext cx="1447800" cy="396210"/>
        </p:xfrm>
        <a:graphic>
          <a:graphicData uri="http://schemas.openxmlformats.org/drawingml/2006/table">
            <a:tbl>
              <a:tblPr>
                <a:tableStyleId>{3C2FFA5D-87B4-456A-9821-1D502468CF0F}</a:tableStyleId>
              </a:tblPr>
              <a:tblGrid>
                <a:gridCol w="482600">
                  <a:extLst>
                    <a:ext uri="{9D8B030D-6E8A-4147-A177-3AD203B41FA5}">
                      <a16:colId xmlns:a16="http://schemas.microsoft.com/office/drawing/2014/main" val="20000"/>
                    </a:ext>
                  </a:extLst>
                </a:gridCol>
                <a:gridCol w="482600">
                  <a:extLst>
                    <a:ext uri="{9D8B030D-6E8A-4147-A177-3AD203B41FA5}">
                      <a16:colId xmlns:a16="http://schemas.microsoft.com/office/drawing/2014/main" val="20001"/>
                    </a:ext>
                  </a:extLst>
                </a:gridCol>
                <a:gridCol w="482600">
                  <a:extLst>
                    <a:ext uri="{9D8B030D-6E8A-4147-A177-3AD203B41FA5}">
                      <a16:colId xmlns:a16="http://schemas.microsoft.com/office/drawing/2014/main" val="20002"/>
                    </a:ext>
                  </a:extLst>
                </a:gridCol>
              </a:tblGrid>
              <a:tr h="381000">
                <a:tc>
                  <a:txBody>
                    <a:bodyPr/>
                    <a:lstStyle/>
                    <a:p>
                      <a:pPr lvl="0" algn="ctr">
                        <a:spcBef>
                          <a:spcPts val="0"/>
                        </a:spcBef>
                        <a:buNone/>
                      </a:pPr>
                      <a:r>
                        <a:rPr lang="en" dirty="0">
                          <a:solidFill>
                            <a:schemeClr val="bg1"/>
                          </a:solidFill>
                        </a:rPr>
                        <a:t>6</a:t>
                      </a:r>
                    </a:p>
                  </a:txBody>
                  <a:tcPr marL="91425" marR="91425" marT="91425" marB="91425">
                    <a:solidFill>
                      <a:srgbClr val="0070C0"/>
                    </a:solidFill>
                  </a:tcPr>
                </a:tc>
                <a:tc>
                  <a:txBody>
                    <a:bodyPr/>
                    <a:lstStyle/>
                    <a:p>
                      <a:pPr lvl="0" algn="ctr">
                        <a:spcBef>
                          <a:spcPts val="0"/>
                        </a:spcBef>
                        <a:buNone/>
                      </a:pPr>
                      <a:r>
                        <a:rPr lang="en" dirty="0">
                          <a:solidFill>
                            <a:schemeClr val="bg1"/>
                          </a:solidFill>
                        </a:rPr>
                        <a:t>6</a:t>
                      </a:r>
                    </a:p>
                  </a:txBody>
                  <a:tcPr marL="91425" marR="91425" marT="91425" marB="91425">
                    <a:solidFill>
                      <a:srgbClr val="0070C0"/>
                    </a:solidFill>
                  </a:tcPr>
                </a:tc>
                <a:tc>
                  <a:txBody>
                    <a:bodyPr/>
                    <a:lstStyle/>
                    <a:p>
                      <a:pPr lvl="0" algn="ctr">
                        <a:spcBef>
                          <a:spcPts val="0"/>
                        </a:spcBef>
                        <a:buNone/>
                      </a:pPr>
                      <a:r>
                        <a:rPr lang="en" dirty="0">
                          <a:solidFill>
                            <a:schemeClr val="bg1"/>
                          </a:solidFill>
                        </a:rPr>
                        <a:t>6</a:t>
                      </a:r>
                    </a:p>
                  </a:txBody>
                  <a:tcPr marL="91425" marR="91425" marT="91425" marB="91425">
                    <a:solidFill>
                      <a:srgbClr val="0070C0"/>
                    </a:solidFill>
                  </a:tcPr>
                </a:tc>
                <a:extLst>
                  <a:ext uri="{0D108BD9-81ED-4DB2-BD59-A6C34878D82A}">
                    <a16:rowId xmlns:a16="http://schemas.microsoft.com/office/drawing/2014/main" val="10000"/>
                  </a:ext>
                </a:extLst>
              </a:tr>
            </a:tbl>
          </a:graphicData>
        </a:graphic>
      </p:graphicFrame>
      <p:graphicFrame>
        <p:nvGraphicFramePr>
          <p:cNvPr id="41" name="Shape 122"/>
          <p:cNvGraphicFramePr/>
          <p:nvPr>
            <p:extLst>
              <p:ext uri="{D42A27DB-BD31-4B8C-83A1-F6EECF244321}">
                <p14:modId xmlns:p14="http://schemas.microsoft.com/office/powerpoint/2010/main" val="1342110436"/>
              </p:ext>
            </p:extLst>
          </p:nvPr>
        </p:nvGraphicFramePr>
        <p:xfrm>
          <a:off x="3744396" y="3868326"/>
          <a:ext cx="482600" cy="396210"/>
        </p:xfrm>
        <a:graphic>
          <a:graphicData uri="http://schemas.openxmlformats.org/drawingml/2006/table">
            <a:tbl>
              <a:tblPr>
                <a:tableStyleId>{3C2FFA5D-87B4-456A-9821-1D502468CF0F}</a:tableStyleId>
              </a:tblPr>
              <a:tblGrid>
                <a:gridCol w="482600">
                  <a:extLst>
                    <a:ext uri="{9D8B030D-6E8A-4147-A177-3AD203B41FA5}">
                      <a16:colId xmlns:a16="http://schemas.microsoft.com/office/drawing/2014/main" val="20000"/>
                    </a:ext>
                  </a:extLst>
                </a:gridCol>
              </a:tblGrid>
              <a:tr h="381000">
                <a:tc>
                  <a:txBody>
                    <a:bodyPr/>
                    <a:lstStyle/>
                    <a:p>
                      <a:pPr lvl="0" algn="ctr">
                        <a:spcBef>
                          <a:spcPts val="0"/>
                        </a:spcBef>
                        <a:buNone/>
                      </a:pPr>
                      <a:r>
                        <a:rPr lang="en" b="1" dirty="0">
                          <a:solidFill>
                            <a:schemeClr val="bg1"/>
                          </a:solidFill>
                        </a:rPr>
                        <a:t>6</a:t>
                      </a:r>
                    </a:p>
                  </a:txBody>
                  <a:tcPr marL="91425" marR="91425" marT="91425" marB="91425">
                    <a:solidFill>
                      <a:srgbClr val="002060"/>
                    </a:solidFill>
                  </a:tcPr>
                </a:tc>
                <a:extLst>
                  <a:ext uri="{0D108BD9-81ED-4DB2-BD59-A6C34878D82A}">
                    <a16:rowId xmlns:a16="http://schemas.microsoft.com/office/drawing/2014/main" val="10000"/>
                  </a:ext>
                </a:extLst>
              </a:tr>
            </a:tbl>
          </a:graphicData>
        </a:graphic>
      </p:graphicFrame>
      <p:graphicFrame>
        <p:nvGraphicFramePr>
          <p:cNvPr id="42" name="Shape 122"/>
          <p:cNvGraphicFramePr/>
          <p:nvPr>
            <p:extLst>
              <p:ext uri="{D42A27DB-BD31-4B8C-83A1-F6EECF244321}">
                <p14:modId xmlns:p14="http://schemas.microsoft.com/office/powerpoint/2010/main" val="2643270424"/>
              </p:ext>
            </p:extLst>
          </p:nvPr>
        </p:nvGraphicFramePr>
        <p:xfrm>
          <a:off x="4904213" y="4407037"/>
          <a:ext cx="965200" cy="396210"/>
        </p:xfrm>
        <a:graphic>
          <a:graphicData uri="http://schemas.openxmlformats.org/drawingml/2006/table">
            <a:tbl>
              <a:tblPr>
                <a:tableStyleId>{3C2FFA5D-87B4-456A-9821-1D502468CF0F}</a:tableStyleId>
              </a:tblPr>
              <a:tblGrid>
                <a:gridCol w="482600">
                  <a:extLst>
                    <a:ext uri="{9D8B030D-6E8A-4147-A177-3AD203B41FA5}">
                      <a16:colId xmlns:a16="http://schemas.microsoft.com/office/drawing/2014/main" val="20000"/>
                    </a:ext>
                  </a:extLst>
                </a:gridCol>
                <a:gridCol w="482600">
                  <a:extLst>
                    <a:ext uri="{9D8B030D-6E8A-4147-A177-3AD203B41FA5}">
                      <a16:colId xmlns:a16="http://schemas.microsoft.com/office/drawing/2014/main" val="20001"/>
                    </a:ext>
                  </a:extLst>
                </a:gridCol>
              </a:tblGrid>
              <a:tr h="381000">
                <a:tc>
                  <a:txBody>
                    <a:bodyPr/>
                    <a:lstStyle/>
                    <a:p>
                      <a:pPr lvl="0" algn="ctr">
                        <a:spcBef>
                          <a:spcPts val="0"/>
                        </a:spcBef>
                        <a:buNone/>
                      </a:pPr>
                      <a:r>
                        <a:rPr lang="en" dirty="0">
                          <a:solidFill>
                            <a:schemeClr val="bg1"/>
                          </a:solidFill>
                        </a:rPr>
                        <a:t>6</a:t>
                      </a:r>
                    </a:p>
                  </a:txBody>
                  <a:tcPr marL="91425" marR="91425" marT="91425" marB="91425">
                    <a:solidFill>
                      <a:srgbClr val="0070C0"/>
                    </a:solidFill>
                  </a:tcPr>
                </a:tc>
                <a:tc>
                  <a:txBody>
                    <a:bodyPr/>
                    <a:lstStyle/>
                    <a:p>
                      <a:pPr lvl="0" algn="ctr">
                        <a:spcBef>
                          <a:spcPts val="0"/>
                        </a:spcBef>
                        <a:buNone/>
                      </a:pPr>
                      <a:r>
                        <a:rPr lang="en" dirty="0">
                          <a:solidFill>
                            <a:schemeClr val="bg1"/>
                          </a:solidFill>
                        </a:rPr>
                        <a:t>6</a:t>
                      </a:r>
                    </a:p>
                  </a:txBody>
                  <a:tcPr marL="91425" marR="91425" marT="91425" marB="91425">
                    <a:solidFill>
                      <a:srgbClr val="0070C0"/>
                    </a:solidFill>
                  </a:tcPr>
                </a:tc>
                <a:extLst>
                  <a:ext uri="{0D108BD9-81ED-4DB2-BD59-A6C34878D82A}">
                    <a16:rowId xmlns:a16="http://schemas.microsoft.com/office/drawing/2014/main" val="10000"/>
                  </a:ext>
                </a:extLst>
              </a:tr>
            </a:tbl>
          </a:graphicData>
        </a:graphic>
      </p:graphicFrame>
      <p:graphicFrame>
        <p:nvGraphicFramePr>
          <p:cNvPr id="43" name="Shape 122"/>
          <p:cNvGraphicFramePr/>
          <p:nvPr>
            <p:extLst>
              <p:ext uri="{D42A27DB-BD31-4B8C-83A1-F6EECF244321}">
                <p14:modId xmlns:p14="http://schemas.microsoft.com/office/powerpoint/2010/main" val="3129162312"/>
              </p:ext>
            </p:extLst>
          </p:nvPr>
        </p:nvGraphicFramePr>
        <p:xfrm>
          <a:off x="4288648" y="4403053"/>
          <a:ext cx="482600" cy="396210"/>
        </p:xfrm>
        <a:graphic>
          <a:graphicData uri="http://schemas.openxmlformats.org/drawingml/2006/table">
            <a:tbl>
              <a:tblPr>
                <a:tableStyleId>{3C2FFA5D-87B4-456A-9821-1D502468CF0F}</a:tableStyleId>
              </a:tblPr>
              <a:tblGrid>
                <a:gridCol w="482600">
                  <a:extLst>
                    <a:ext uri="{9D8B030D-6E8A-4147-A177-3AD203B41FA5}">
                      <a16:colId xmlns:a16="http://schemas.microsoft.com/office/drawing/2014/main" val="20000"/>
                    </a:ext>
                  </a:extLst>
                </a:gridCol>
              </a:tblGrid>
              <a:tr h="381000">
                <a:tc>
                  <a:txBody>
                    <a:bodyPr/>
                    <a:lstStyle/>
                    <a:p>
                      <a:pPr lvl="0" algn="ctr">
                        <a:spcBef>
                          <a:spcPts val="0"/>
                        </a:spcBef>
                        <a:buNone/>
                      </a:pPr>
                      <a:r>
                        <a:rPr lang="en" b="0" dirty="0">
                          <a:solidFill>
                            <a:schemeClr val="bg1"/>
                          </a:solidFill>
                        </a:rPr>
                        <a:t>6</a:t>
                      </a:r>
                    </a:p>
                  </a:txBody>
                  <a:tcPr marL="91425" marR="91425" marT="91425" marB="91425">
                    <a:solidFill>
                      <a:srgbClr val="002060"/>
                    </a:solidFill>
                  </a:tcPr>
                </a:tc>
                <a:extLst>
                  <a:ext uri="{0D108BD9-81ED-4DB2-BD59-A6C34878D82A}">
                    <a16:rowId xmlns:a16="http://schemas.microsoft.com/office/drawing/2014/main" val="10000"/>
                  </a:ext>
                </a:extLst>
              </a:tr>
            </a:tbl>
          </a:graphicData>
        </a:graphic>
      </p:graphicFrame>
      <p:graphicFrame>
        <p:nvGraphicFramePr>
          <p:cNvPr id="44" name="Shape 122"/>
          <p:cNvGraphicFramePr/>
          <p:nvPr>
            <p:extLst>
              <p:ext uri="{D42A27DB-BD31-4B8C-83A1-F6EECF244321}">
                <p14:modId xmlns:p14="http://schemas.microsoft.com/office/powerpoint/2010/main" val="366794303"/>
              </p:ext>
            </p:extLst>
          </p:nvPr>
        </p:nvGraphicFramePr>
        <p:xfrm>
          <a:off x="7036215" y="3868226"/>
          <a:ext cx="1930400" cy="396210"/>
        </p:xfrm>
        <a:graphic>
          <a:graphicData uri="http://schemas.openxmlformats.org/drawingml/2006/table">
            <a:tbl>
              <a:tblPr>
                <a:tableStyleId>{3C2FFA5D-87B4-456A-9821-1D502468CF0F}</a:tableStyleId>
              </a:tblPr>
              <a:tblGrid>
                <a:gridCol w="482600">
                  <a:extLst>
                    <a:ext uri="{9D8B030D-6E8A-4147-A177-3AD203B41FA5}">
                      <a16:colId xmlns:a16="http://schemas.microsoft.com/office/drawing/2014/main" val="20000"/>
                    </a:ext>
                  </a:extLst>
                </a:gridCol>
                <a:gridCol w="482600">
                  <a:extLst>
                    <a:ext uri="{9D8B030D-6E8A-4147-A177-3AD203B41FA5}">
                      <a16:colId xmlns:a16="http://schemas.microsoft.com/office/drawing/2014/main" val="20001"/>
                    </a:ext>
                  </a:extLst>
                </a:gridCol>
                <a:gridCol w="482600">
                  <a:extLst>
                    <a:ext uri="{9D8B030D-6E8A-4147-A177-3AD203B41FA5}">
                      <a16:colId xmlns:a16="http://schemas.microsoft.com/office/drawing/2014/main" val="20002"/>
                    </a:ext>
                  </a:extLst>
                </a:gridCol>
                <a:gridCol w="482600">
                  <a:extLst>
                    <a:ext uri="{9D8B030D-6E8A-4147-A177-3AD203B41FA5}">
                      <a16:colId xmlns:a16="http://schemas.microsoft.com/office/drawing/2014/main" val="20003"/>
                    </a:ext>
                  </a:extLst>
                </a:gridCol>
              </a:tblGrid>
              <a:tr h="381000">
                <a:tc>
                  <a:txBody>
                    <a:bodyPr/>
                    <a:lstStyle/>
                    <a:p>
                      <a:pPr lvl="0" algn="ctr">
                        <a:spcBef>
                          <a:spcPts val="0"/>
                        </a:spcBef>
                        <a:buNone/>
                      </a:pPr>
                      <a:r>
                        <a:rPr lang="en" dirty="0">
                          <a:solidFill>
                            <a:schemeClr val="bg1"/>
                          </a:solidFill>
                        </a:rPr>
                        <a:t>8</a:t>
                      </a:r>
                    </a:p>
                  </a:txBody>
                  <a:tcPr marL="91425" marR="91425" marT="91425" marB="91425">
                    <a:solidFill>
                      <a:srgbClr val="0070C0"/>
                    </a:solidFill>
                  </a:tcPr>
                </a:tc>
                <a:tc>
                  <a:txBody>
                    <a:bodyPr/>
                    <a:lstStyle/>
                    <a:p>
                      <a:pPr lvl="0" algn="ctr">
                        <a:spcBef>
                          <a:spcPts val="0"/>
                        </a:spcBef>
                        <a:buNone/>
                      </a:pPr>
                      <a:r>
                        <a:rPr lang="en" dirty="0">
                          <a:solidFill>
                            <a:schemeClr val="bg1"/>
                          </a:solidFill>
                        </a:rPr>
                        <a:t>8</a:t>
                      </a:r>
                    </a:p>
                  </a:txBody>
                  <a:tcPr marL="91425" marR="91425" marT="91425" marB="91425">
                    <a:solidFill>
                      <a:srgbClr val="0070C0"/>
                    </a:solidFill>
                  </a:tcPr>
                </a:tc>
                <a:tc>
                  <a:txBody>
                    <a:bodyPr/>
                    <a:lstStyle/>
                    <a:p>
                      <a:pPr lvl="0" algn="ctr">
                        <a:spcBef>
                          <a:spcPts val="0"/>
                        </a:spcBef>
                        <a:buNone/>
                      </a:pPr>
                      <a:r>
                        <a:rPr lang="en" dirty="0">
                          <a:solidFill>
                            <a:schemeClr val="bg1"/>
                          </a:solidFill>
                        </a:rPr>
                        <a:t>8</a:t>
                      </a:r>
                    </a:p>
                  </a:txBody>
                  <a:tcPr marL="91425" marR="91425" marT="91425" marB="91425">
                    <a:solidFill>
                      <a:srgbClr val="0070C0"/>
                    </a:solidFill>
                  </a:tcPr>
                </a:tc>
                <a:tc>
                  <a:txBody>
                    <a:bodyPr/>
                    <a:lstStyle/>
                    <a:p>
                      <a:pPr lvl="0" algn="ctr">
                        <a:spcBef>
                          <a:spcPts val="0"/>
                        </a:spcBef>
                        <a:buNone/>
                      </a:pPr>
                      <a:r>
                        <a:rPr lang="en" dirty="0">
                          <a:solidFill>
                            <a:schemeClr val="bg1"/>
                          </a:solidFill>
                        </a:rPr>
                        <a:t>8</a:t>
                      </a:r>
                    </a:p>
                  </a:txBody>
                  <a:tcPr marL="91425" marR="91425" marT="91425" marB="91425">
                    <a:solidFill>
                      <a:srgbClr val="0070C0"/>
                    </a:solidFill>
                  </a:tcPr>
                </a:tc>
                <a:extLst>
                  <a:ext uri="{0D108BD9-81ED-4DB2-BD59-A6C34878D82A}">
                    <a16:rowId xmlns:a16="http://schemas.microsoft.com/office/drawing/2014/main" val="10000"/>
                  </a:ext>
                </a:extLst>
              </a:tr>
            </a:tbl>
          </a:graphicData>
        </a:graphic>
      </p:graphicFrame>
      <p:graphicFrame>
        <p:nvGraphicFramePr>
          <p:cNvPr id="45" name="Shape 122"/>
          <p:cNvGraphicFramePr/>
          <p:nvPr>
            <p:extLst>
              <p:ext uri="{D42A27DB-BD31-4B8C-83A1-F6EECF244321}">
                <p14:modId xmlns:p14="http://schemas.microsoft.com/office/powerpoint/2010/main" val="1125473474"/>
              </p:ext>
            </p:extLst>
          </p:nvPr>
        </p:nvGraphicFramePr>
        <p:xfrm>
          <a:off x="6455565" y="3860874"/>
          <a:ext cx="482600" cy="396210"/>
        </p:xfrm>
        <a:graphic>
          <a:graphicData uri="http://schemas.openxmlformats.org/drawingml/2006/table">
            <a:tbl>
              <a:tblPr>
                <a:tableStyleId>{3C2FFA5D-87B4-456A-9821-1D502468CF0F}</a:tableStyleId>
              </a:tblPr>
              <a:tblGrid>
                <a:gridCol w="482600">
                  <a:extLst>
                    <a:ext uri="{9D8B030D-6E8A-4147-A177-3AD203B41FA5}">
                      <a16:colId xmlns:a16="http://schemas.microsoft.com/office/drawing/2014/main" val="20000"/>
                    </a:ext>
                  </a:extLst>
                </a:gridCol>
              </a:tblGrid>
              <a:tr h="381000">
                <a:tc>
                  <a:txBody>
                    <a:bodyPr/>
                    <a:lstStyle/>
                    <a:p>
                      <a:pPr lvl="0" algn="ctr">
                        <a:spcBef>
                          <a:spcPts val="0"/>
                        </a:spcBef>
                        <a:buNone/>
                      </a:pPr>
                      <a:r>
                        <a:rPr lang="en" b="1" dirty="0">
                          <a:solidFill>
                            <a:schemeClr val="bg1"/>
                          </a:solidFill>
                        </a:rPr>
                        <a:t>8</a:t>
                      </a:r>
                    </a:p>
                  </a:txBody>
                  <a:tcPr marL="91425" marR="91425" marT="91425" marB="91425">
                    <a:solidFill>
                      <a:srgbClr val="002060"/>
                    </a:solidFill>
                  </a:tcPr>
                </a:tc>
                <a:extLst>
                  <a:ext uri="{0D108BD9-81ED-4DB2-BD59-A6C34878D82A}">
                    <a16:rowId xmlns:a16="http://schemas.microsoft.com/office/drawing/2014/main" val="10000"/>
                  </a:ext>
                </a:extLst>
              </a:tr>
            </a:tbl>
          </a:graphicData>
        </a:graphic>
      </p:graphicFrame>
      <p:graphicFrame>
        <p:nvGraphicFramePr>
          <p:cNvPr id="47" name="Shape 122"/>
          <p:cNvGraphicFramePr/>
          <p:nvPr>
            <p:extLst>
              <p:ext uri="{D42A27DB-BD31-4B8C-83A1-F6EECF244321}">
                <p14:modId xmlns:p14="http://schemas.microsoft.com/office/powerpoint/2010/main" val="3987627919"/>
              </p:ext>
            </p:extLst>
          </p:nvPr>
        </p:nvGraphicFramePr>
        <p:xfrm>
          <a:off x="6805290" y="4410940"/>
          <a:ext cx="482600" cy="396210"/>
        </p:xfrm>
        <a:graphic>
          <a:graphicData uri="http://schemas.openxmlformats.org/drawingml/2006/table">
            <a:tbl>
              <a:tblPr>
                <a:tableStyleId>{3C2FFA5D-87B4-456A-9821-1D502468CF0F}</a:tableStyleId>
              </a:tblPr>
              <a:tblGrid>
                <a:gridCol w="482600">
                  <a:extLst>
                    <a:ext uri="{9D8B030D-6E8A-4147-A177-3AD203B41FA5}">
                      <a16:colId xmlns:a16="http://schemas.microsoft.com/office/drawing/2014/main" val="20000"/>
                    </a:ext>
                  </a:extLst>
                </a:gridCol>
              </a:tblGrid>
              <a:tr h="381000">
                <a:tc>
                  <a:txBody>
                    <a:bodyPr/>
                    <a:lstStyle/>
                    <a:p>
                      <a:pPr lvl="0" algn="ctr">
                        <a:spcBef>
                          <a:spcPts val="0"/>
                        </a:spcBef>
                        <a:buNone/>
                      </a:pPr>
                      <a:r>
                        <a:rPr lang="en" b="1" dirty="0">
                          <a:solidFill>
                            <a:schemeClr val="bg1"/>
                          </a:solidFill>
                        </a:rPr>
                        <a:t>8</a:t>
                      </a:r>
                    </a:p>
                  </a:txBody>
                  <a:tcPr marL="91425" marR="91425" marT="91425" marB="91425">
                    <a:solidFill>
                      <a:srgbClr val="002060"/>
                    </a:solidFill>
                  </a:tcPr>
                </a:tc>
                <a:extLst>
                  <a:ext uri="{0D108BD9-81ED-4DB2-BD59-A6C34878D82A}">
                    <a16:rowId xmlns:a16="http://schemas.microsoft.com/office/drawing/2014/main" val="10000"/>
                  </a:ext>
                </a:extLst>
              </a:tr>
            </a:tbl>
          </a:graphicData>
        </a:graphic>
      </p:graphicFrame>
      <p:graphicFrame>
        <p:nvGraphicFramePr>
          <p:cNvPr id="49" name="Shape 122"/>
          <p:cNvGraphicFramePr/>
          <p:nvPr>
            <p:extLst>
              <p:ext uri="{D42A27DB-BD31-4B8C-83A1-F6EECF244321}">
                <p14:modId xmlns:p14="http://schemas.microsoft.com/office/powerpoint/2010/main" val="441937663"/>
              </p:ext>
            </p:extLst>
          </p:nvPr>
        </p:nvGraphicFramePr>
        <p:xfrm>
          <a:off x="2200450" y="4928230"/>
          <a:ext cx="482600" cy="396210"/>
        </p:xfrm>
        <a:graphic>
          <a:graphicData uri="http://schemas.openxmlformats.org/drawingml/2006/table">
            <a:tbl>
              <a:tblPr>
                <a:tableStyleId>{3C2FFA5D-87B4-456A-9821-1D502468CF0F}</a:tableStyleId>
              </a:tblPr>
              <a:tblGrid>
                <a:gridCol w="482600">
                  <a:extLst>
                    <a:ext uri="{9D8B030D-6E8A-4147-A177-3AD203B41FA5}">
                      <a16:colId xmlns:a16="http://schemas.microsoft.com/office/drawing/2014/main" val="20000"/>
                    </a:ext>
                  </a:extLst>
                </a:gridCol>
              </a:tblGrid>
              <a:tr h="381000">
                <a:tc>
                  <a:txBody>
                    <a:bodyPr/>
                    <a:lstStyle/>
                    <a:p>
                      <a:pPr lvl="0" algn="ctr">
                        <a:spcBef>
                          <a:spcPts val="0"/>
                        </a:spcBef>
                        <a:buNone/>
                      </a:pPr>
                      <a:r>
                        <a:rPr lang="en" b="1" dirty="0">
                          <a:solidFill>
                            <a:schemeClr val="bg1"/>
                          </a:solidFill>
                        </a:rPr>
                        <a:t>4</a:t>
                      </a:r>
                    </a:p>
                  </a:txBody>
                  <a:tcPr marL="91425" marR="91425" marT="91425" marB="91425">
                    <a:solidFill>
                      <a:srgbClr val="002060"/>
                    </a:solidFill>
                  </a:tcPr>
                </a:tc>
                <a:extLst>
                  <a:ext uri="{0D108BD9-81ED-4DB2-BD59-A6C34878D82A}">
                    <a16:rowId xmlns:a16="http://schemas.microsoft.com/office/drawing/2014/main" val="10000"/>
                  </a:ext>
                </a:extLst>
              </a:tr>
            </a:tbl>
          </a:graphicData>
        </a:graphic>
      </p:graphicFrame>
      <p:graphicFrame>
        <p:nvGraphicFramePr>
          <p:cNvPr id="50" name="Shape 122"/>
          <p:cNvGraphicFramePr/>
          <p:nvPr>
            <p:extLst>
              <p:ext uri="{D42A27DB-BD31-4B8C-83A1-F6EECF244321}">
                <p14:modId xmlns:p14="http://schemas.microsoft.com/office/powerpoint/2010/main" val="1598430965"/>
              </p:ext>
            </p:extLst>
          </p:nvPr>
        </p:nvGraphicFramePr>
        <p:xfrm>
          <a:off x="2792354" y="4926984"/>
          <a:ext cx="482600" cy="396210"/>
        </p:xfrm>
        <a:graphic>
          <a:graphicData uri="http://schemas.openxmlformats.org/drawingml/2006/table">
            <a:tbl>
              <a:tblPr>
                <a:tableStyleId>{3C2FFA5D-87B4-456A-9821-1D502468CF0F}</a:tableStyleId>
              </a:tblPr>
              <a:tblGrid>
                <a:gridCol w="482600">
                  <a:extLst>
                    <a:ext uri="{9D8B030D-6E8A-4147-A177-3AD203B41FA5}">
                      <a16:colId xmlns:a16="http://schemas.microsoft.com/office/drawing/2014/main" val="20000"/>
                    </a:ext>
                  </a:extLst>
                </a:gridCol>
              </a:tblGrid>
              <a:tr h="381000">
                <a:tc>
                  <a:txBody>
                    <a:bodyPr/>
                    <a:lstStyle/>
                    <a:p>
                      <a:pPr lvl="0" algn="ctr">
                        <a:spcBef>
                          <a:spcPts val="0"/>
                        </a:spcBef>
                        <a:buNone/>
                      </a:pPr>
                      <a:r>
                        <a:rPr lang="en" b="1" dirty="0">
                          <a:solidFill>
                            <a:schemeClr val="bg1"/>
                          </a:solidFill>
                        </a:rPr>
                        <a:t>4</a:t>
                      </a:r>
                    </a:p>
                  </a:txBody>
                  <a:tcPr marL="91425" marR="91425" marT="91425" marB="91425">
                    <a:solidFill>
                      <a:srgbClr val="002060"/>
                    </a:solidFill>
                  </a:tcPr>
                </a:tc>
                <a:extLst>
                  <a:ext uri="{0D108BD9-81ED-4DB2-BD59-A6C34878D82A}">
                    <a16:rowId xmlns:a16="http://schemas.microsoft.com/office/drawing/2014/main" val="10000"/>
                  </a:ext>
                </a:extLst>
              </a:tr>
            </a:tbl>
          </a:graphicData>
        </a:graphic>
      </p:graphicFrame>
      <p:graphicFrame>
        <p:nvGraphicFramePr>
          <p:cNvPr id="52" name="Shape 122"/>
          <p:cNvGraphicFramePr/>
          <p:nvPr>
            <p:extLst>
              <p:ext uri="{D42A27DB-BD31-4B8C-83A1-F6EECF244321}">
                <p14:modId xmlns:p14="http://schemas.microsoft.com/office/powerpoint/2010/main" val="248484593"/>
              </p:ext>
            </p:extLst>
          </p:nvPr>
        </p:nvGraphicFramePr>
        <p:xfrm>
          <a:off x="7570723" y="4921939"/>
          <a:ext cx="482600" cy="396210"/>
        </p:xfrm>
        <a:graphic>
          <a:graphicData uri="http://schemas.openxmlformats.org/drawingml/2006/table">
            <a:tbl>
              <a:tblPr>
                <a:tableStyleId>{3C2FFA5D-87B4-456A-9821-1D502468CF0F}</a:tableStyleId>
              </a:tblPr>
              <a:tblGrid>
                <a:gridCol w="482600">
                  <a:extLst>
                    <a:ext uri="{9D8B030D-6E8A-4147-A177-3AD203B41FA5}">
                      <a16:colId xmlns:a16="http://schemas.microsoft.com/office/drawing/2014/main" val="20000"/>
                    </a:ext>
                  </a:extLst>
                </a:gridCol>
              </a:tblGrid>
              <a:tr h="381000">
                <a:tc>
                  <a:txBody>
                    <a:bodyPr/>
                    <a:lstStyle/>
                    <a:p>
                      <a:pPr lvl="0" algn="ctr">
                        <a:spcBef>
                          <a:spcPts val="0"/>
                        </a:spcBef>
                        <a:buNone/>
                      </a:pPr>
                      <a:r>
                        <a:rPr lang="en" b="0" dirty="0">
                          <a:solidFill>
                            <a:schemeClr val="bg1"/>
                          </a:solidFill>
                        </a:rPr>
                        <a:t>8</a:t>
                      </a:r>
                    </a:p>
                  </a:txBody>
                  <a:tcPr marL="91425" marR="91425" marT="91425" marB="91425">
                    <a:solidFill>
                      <a:srgbClr val="002060"/>
                    </a:solidFill>
                  </a:tcPr>
                </a:tc>
                <a:extLst>
                  <a:ext uri="{0D108BD9-81ED-4DB2-BD59-A6C34878D82A}">
                    <a16:rowId xmlns:a16="http://schemas.microsoft.com/office/drawing/2014/main" val="10000"/>
                  </a:ext>
                </a:extLst>
              </a:tr>
            </a:tbl>
          </a:graphicData>
        </a:graphic>
      </p:graphicFrame>
      <p:graphicFrame>
        <p:nvGraphicFramePr>
          <p:cNvPr id="53" name="Shape 122"/>
          <p:cNvGraphicFramePr/>
          <p:nvPr>
            <p:extLst>
              <p:ext uri="{D42A27DB-BD31-4B8C-83A1-F6EECF244321}">
                <p14:modId xmlns:p14="http://schemas.microsoft.com/office/powerpoint/2010/main" val="3114190004"/>
              </p:ext>
            </p:extLst>
          </p:nvPr>
        </p:nvGraphicFramePr>
        <p:xfrm>
          <a:off x="4863637" y="4921939"/>
          <a:ext cx="482600" cy="396210"/>
        </p:xfrm>
        <a:graphic>
          <a:graphicData uri="http://schemas.openxmlformats.org/drawingml/2006/table">
            <a:tbl>
              <a:tblPr>
                <a:tableStyleId>{3C2FFA5D-87B4-456A-9821-1D502468CF0F}</a:tableStyleId>
              </a:tblPr>
              <a:tblGrid>
                <a:gridCol w="482600">
                  <a:extLst>
                    <a:ext uri="{9D8B030D-6E8A-4147-A177-3AD203B41FA5}">
                      <a16:colId xmlns:a16="http://schemas.microsoft.com/office/drawing/2014/main" val="20000"/>
                    </a:ext>
                  </a:extLst>
                </a:gridCol>
              </a:tblGrid>
              <a:tr h="381000">
                <a:tc>
                  <a:txBody>
                    <a:bodyPr/>
                    <a:lstStyle/>
                    <a:p>
                      <a:pPr lvl="0" algn="ctr">
                        <a:spcBef>
                          <a:spcPts val="0"/>
                        </a:spcBef>
                        <a:buNone/>
                      </a:pPr>
                      <a:r>
                        <a:rPr lang="en" b="0" dirty="0">
                          <a:solidFill>
                            <a:schemeClr val="bg1"/>
                          </a:solidFill>
                        </a:rPr>
                        <a:t>6</a:t>
                      </a:r>
                    </a:p>
                  </a:txBody>
                  <a:tcPr marL="91425" marR="91425" marT="91425" marB="91425">
                    <a:solidFill>
                      <a:srgbClr val="002060"/>
                    </a:solidFill>
                  </a:tcPr>
                </a:tc>
                <a:extLst>
                  <a:ext uri="{0D108BD9-81ED-4DB2-BD59-A6C34878D82A}">
                    <a16:rowId xmlns:a16="http://schemas.microsoft.com/office/drawing/2014/main" val="10000"/>
                  </a:ext>
                </a:extLst>
              </a:tr>
            </a:tbl>
          </a:graphicData>
        </a:graphic>
      </p:graphicFrame>
      <p:graphicFrame>
        <p:nvGraphicFramePr>
          <p:cNvPr id="54" name="Shape 122"/>
          <p:cNvGraphicFramePr/>
          <p:nvPr>
            <p:extLst>
              <p:ext uri="{D42A27DB-BD31-4B8C-83A1-F6EECF244321}">
                <p14:modId xmlns:p14="http://schemas.microsoft.com/office/powerpoint/2010/main" val="857368774"/>
              </p:ext>
            </p:extLst>
          </p:nvPr>
        </p:nvGraphicFramePr>
        <p:xfrm>
          <a:off x="5552776" y="4921939"/>
          <a:ext cx="482600" cy="396210"/>
        </p:xfrm>
        <a:graphic>
          <a:graphicData uri="http://schemas.openxmlformats.org/drawingml/2006/table">
            <a:tbl>
              <a:tblPr>
                <a:tableStyleId>{3C2FFA5D-87B4-456A-9821-1D502468CF0F}</a:tableStyleId>
              </a:tblPr>
              <a:tblGrid>
                <a:gridCol w="482600">
                  <a:extLst>
                    <a:ext uri="{9D8B030D-6E8A-4147-A177-3AD203B41FA5}">
                      <a16:colId xmlns:a16="http://schemas.microsoft.com/office/drawing/2014/main" val="20000"/>
                    </a:ext>
                  </a:extLst>
                </a:gridCol>
              </a:tblGrid>
              <a:tr h="381000">
                <a:tc>
                  <a:txBody>
                    <a:bodyPr/>
                    <a:lstStyle/>
                    <a:p>
                      <a:pPr lvl="0" algn="ctr">
                        <a:spcBef>
                          <a:spcPts val="0"/>
                        </a:spcBef>
                        <a:buNone/>
                      </a:pPr>
                      <a:r>
                        <a:rPr lang="en" b="0" dirty="0">
                          <a:solidFill>
                            <a:schemeClr val="bg1"/>
                          </a:solidFill>
                        </a:rPr>
                        <a:t>6</a:t>
                      </a:r>
                    </a:p>
                  </a:txBody>
                  <a:tcPr marL="91425" marR="91425" marT="91425" marB="91425">
                    <a:solidFill>
                      <a:srgbClr val="002060"/>
                    </a:solidFill>
                  </a:tcPr>
                </a:tc>
                <a:extLst>
                  <a:ext uri="{0D108BD9-81ED-4DB2-BD59-A6C34878D82A}">
                    <a16:rowId xmlns:a16="http://schemas.microsoft.com/office/drawing/2014/main" val="10000"/>
                  </a:ext>
                </a:extLst>
              </a:tr>
            </a:tbl>
          </a:graphicData>
        </a:graphic>
      </p:graphicFrame>
      <p:sp>
        <p:nvSpPr>
          <p:cNvPr id="55" name="Rectangle 54"/>
          <p:cNvSpPr/>
          <p:nvPr/>
        </p:nvSpPr>
        <p:spPr>
          <a:xfrm flipV="1">
            <a:off x="0" y="4551795"/>
            <a:ext cx="9144000" cy="612185"/>
          </a:xfrm>
          <a:prstGeom prst="rect">
            <a:avLst/>
          </a:prstGeom>
          <a:solidFill>
            <a:schemeClr val="tx1">
              <a:lumMod val="65000"/>
              <a:lumOff val="35000"/>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Shape 71"/>
          <p:cNvSpPr txBox="1">
            <a:spLocks/>
          </p:cNvSpPr>
          <p:nvPr/>
        </p:nvSpPr>
        <p:spPr>
          <a:xfrm>
            <a:off x="8683388" y="4663216"/>
            <a:ext cx="548700" cy="393600"/>
          </a:xfrm>
          <a:prstGeom prst="rect">
            <a:avLst/>
          </a:prstGeom>
          <a:noFill/>
          <a:ln>
            <a:noFill/>
          </a:ln>
        </p:spPr>
        <p:txBody>
          <a:bodyPr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 dirty="0">
                <a:solidFill>
                  <a:schemeClr val="bg1"/>
                </a:solidFill>
              </a:rPr>
              <a:t>/40</a:t>
            </a:r>
          </a:p>
        </p:txBody>
      </p:sp>
      <p:sp>
        <p:nvSpPr>
          <p:cNvPr id="6" name="Shape 71"/>
          <p:cNvSpPr txBox="1">
            <a:spLocks/>
          </p:cNvSpPr>
          <p:nvPr/>
        </p:nvSpPr>
        <p:spPr>
          <a:xfrm>
            <a:off x="8472457" y="4663216"/>
            <a:ext cx="548700" cy="393600"/>
          </a:xfrm>
          <a:prstGeom prst="rect">
            <a:avLst/>
          </a:prstGeom>
          <a:noFill/>
          <a:ln>
            <a:noFill/>
          </a:ln>
        </p:spPr>
        <p:txBody>
          <a:bodyPr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fld id="{00000000-1234-1234-1234-123412341234}" type="slidenum">
              <a:rPr lang="en" smtClean="0">
                <a:solidFill>
                  <a:schemeClr val="bg1"/>
                </a:solidFill>
              </a:rPr>
              <a:pPr/>
              <a:t>22</a:t>
            </a:fld>
            <a:endParaRPr lang="en" dirty="0">
              <a:solidFill>
                <a:schemeClr val="bg1"/>
              </a:solidFill>
            </a:endParaRPr>
          </a:p>
        </p:txBody>
      </p:sp>
      <p:pic>
        <p:nvPicPr>
          <p:cNvPr id="15" name="Imagen 1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4504067"/>
            <a:ext cx="9144000" cy="6526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250"/>
                                        <p:tgtEl>
                                          <p:spTgt spid="23"/>
                                        </p:tgtEl>
                                      </p:cBhvr>
                                    </p:animEffect>
                                    <p:anim calcmode="lin" valueType="num">
                                      <p:cBhvr>
                                        <p:cTn id="8" dur="250" fill="hold"/>
                                        <p:tgtEl>
                                          <p:spTgt spid="23"/>
                                        </p:tgtEl>
                                        <p:attrNameLst>
                                          <p:attrName>ppt_x</p:attrName>
                                        </p:attrNameLst>
                                      </p:cBhvr>
                                      <p:tavLst>
                                        <p:tav tm="0">
                                          <p:val>
                                            <p:strVal val="#ppt_x"/>
                                          </p:val>
                                        </p:tav>
                                        <p:tav tm="100000">
                                          <p:val>
                                            <p:strVal val="#ppt_x"/>
                                          </p:val>
                                        </p:tav>
                                      </p:tavLst>
                                    </p:anim>
                                    <p:anim calcmode="lin" valueType="num">
                                      <p:cBhvr>
                                        <p:cTn id="9" dur="25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21"/>
                                        </p:tgtEl>
                                        <p:attrNameLst>
                                          <p:attrName>style.visibility</p:attrName>
                                        </p:attrNameLst>
                                      </p:cBhvr>
                                      <p:to>
                                        <p:strVal val="visible"/>
                                      </p:to>
                                    </p:set>
                                    <p:animEffect transition="in" filter="fade">
                                      <p:cBhvr>
                                        <p:cTn id="14" dur="250"/>
                                        <p:tgtEl>
                                          <p:spTgt spid="21"/>
                                        </p:tgtEl>
                                      </p:cBhvr>
                                    </p:animEffect>
                                    <p:anim calcmode="lin" valueType="num">
                                      <p:cBhvr>
                                        <p:cTn id="15" dur="250" fill="hold"/>
                                        <p:tgtEl>
                                          <p:spTgt spid="21"/>
                                        </p:tgtEl>
                                        <p:attrNameLst>
                                          <p:attrName>ppt_x</p:attrName>
                                        </p:attrNameLst>
                                      </p:cBhvr>
                                      <p:tavLst>
                                        <p:tav tm="0">
                                          <p:val>
                                            <p:strVal val="#ppt_x"/>
                                          </p:val>
                                        </p:tav>
                                        <p:tav tm="100000">
                                          <p:val>
                                            <p:strVal val="#ppt_x"/>
                                          </p:val>
                                        </p:tav>
                                      </p:tavLst>
                                    </p:anim>
                                    <p:anim calcmode="lin" valueType="num">
                                      <p:cBhvr>
                                        <p:cTn id="16" dur="25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7" presetClass="entr" presetSubtype="0" fill="hold" nodeType="click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fade">
                                      <p:cBhvr>
                                        <p:cTn id="21" dur="250"/>
                                        <p:tgtEl>
                                          <p:spTgt spid="22"/>
                                        </p:tgtEl>
                                      </p:cBhvr>
                                    </p:animEffect>
                                    <p:anim calcmode="lin" valueType="num">
                                      <p:cBhvr>
                                        <p:cTn id="22" dur="250" fill="hold"/>
                                        <p:tgtEl>
                                          <p:spTgt spid="22"/>
                                        </p:tgtEl>
                                        <p:attrNameLst>
                                          <p:attrName>ppt_x</p:attrName>
                                        </p:attrNameLst>
                                      </p:cBhvr>
                                      <p:tavLst>
                                        <p:tav tm="0">
                                          <p:val>
                                            <p:strVal val="#ppt_x"/>
                                          </p:val>
                                        </p:tav>
                                        <p:tav tm="100000">
                                          <p:val>
                                            <p:strVal val="#ppt_x"/>
                                          </p:val>
                                        </p:tav>
                                      </p:tavLst>
                                    </p:anim>
                                    <p:anim calcmode="lin" valueType="num">
                                      <p:cBhvr>
                                        <p:cTn id="23" dur="25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7" presetClass="entr" presetSubtype="0" fill="hold" nodeType="clickEffect">
                                  <p:stCondLst>
                                    <p:cond delay="0"/>
                                  </p:stCondLst>
                                  <p:childTnLst>
                                    <p:set>
                                      <p:cBhvr>
                                        <p:cTn id="27" dur="1" fill="hold">
                                          <p:stCondLst>
                                            <p:cond delay="0"/>
                                          </p:stCondLst>
                                        </p:cTn>
                                        <p:tgtEl>
                                          <p:spTgt spid="26"/>
                                        </p:tgtEl>
                                        <p:attrNameLst>
                                          <p:attrName>style.visibility</p:attrName>
                                        </p:attrNameLst>
                                      </p:cBhvr>
                                      <p:to>
                                        <p:strVal val="visible"/>
                                      </p:to>
                                    </p:set>
                                    <p:animEffect transition="in" filter="fade">
                                      <p:cBhvr>
                                        <p:cTn id="28" dur="250"/>
                                        <p:tgtEl>
                                          <p:spTgt spid="26"/>
                                        </p:tgtEl>
                                      </p:cBhvr>
                                    </p:animEffect>
                                    <p:anim calcmode="lin" valueType="num">
                                      <p:cBhvr>
                                        <p:cTn id="29" dur="250" fill="hold"/>
                                        <p:tgtEl>
                                          <p:spTgt spid="26"/>
                                        </p:tgtEl>
                                        <p:attrNameLst>
                                          <p:attrName>ppt_x</p:attrName>
                                        </p:attrNameLst>
                                      </p:cBhvr>
                                      <p:tavLst>
                                        <p:tav tm="0">
                                          <p:val>
                                            <p:strVal val="#ppt_x"/>
                                          </p:val>
                                        </p:tav>
                                        <p:tav tm="100000">
                                          <p:val>
                                            <p:strVal val="#ppt_x"/>
                                          </p:val>
                                        </p:tav>
                                      </p:tavLst>
                                    </p:anim>
                                    <p:anim calcmode="lin" valueType="num">
                                      <p:cBhvr>
                                        <p:cTn id="30" dur="250" fill="hold"/>
                                        <p:tgtEl>
                                          <p:spTgt spid="26"/>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7" presetClass="entr" presetSubtype="0" fill="hold" nodeType="clickEffect">
                                  <p:stCondLst>
                                    <p:cond delay="0"/>
                                  </p:stCondLst>
                                  <p:childTnLst>
                                    <p:set>
                                      <p:cBhvr>
                                        <p:cTn id="34" dur="1" fill="hold">
                                          <p:stCondLst>
                                            <p:cond delay="0"/>
                                          </p:stCondLst>
                                        </p:cTn>
                                        <p:tgtEl>
                                          <p:spTgt spid="25"/>
                                        </p:tgtEl>
                                        <p:attrNameLst>
                                          <p:attrName>style.visibility</p:attrName>
                                        </p:attrNameLst>
                                      </p:cBhvr>
                                      <p:to>
                                        <p:strVal val="visible"/>
                                      </p:to>
                                    </p:set>
                                    <p:animEffect transition="in" filter="fade">
                                      <p:cBhvr>
                                        <p:cTn id="35" dur="250"/>
                                        <p:tgtEl>
                                          <p:spTgt spid="25"/>
                                        </p:tgtEl>
                                      </p:cBhvr>
                                    </p:animEffect>
                                    <p:anim calcmode="lin" valueType="num">
                                      <p:cBhvr>
                                        <p:cTn id="36" dur="250" fill="hold"/>
                                        <p:tgtEl>
                                          <p:spTgt spid="25"/>
                                        </p:tgtEl>
                                        <p:attrNameLst>
                                          <p:attrName>ppt_x</p:attrName>
                                        </p:attrNameLst>
                                      </p:cBhvr>
                                      <p:tavLst>
                                        <p:tav tm="0">
                                          <p:val>
                                            <p:strVal val="#ppt_x"/>
                                          </p:val>
                                        </p:tav>
                                        <p:tav tm="100000">
                                          <p:val>
                                            <p:strVal val="#ppt_x"/>
                                          </p:val>
                                        </p:tav>
                                      </p:tavLst>
                                    </p:anim>
                                    <p:anim calcmode="lin" valueType="num">
                                      <p:cBhvr>
                                        <p:cTn id="37" dur="25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7" presetClass="entr" presetSubtype="0" fill="hold" nodeType="clickEffect">
                                  <p:stCondLst>
                                    <p:cond delay="0"/>
                                  </p:stCondLst>
                                  <p:childTnLst>
                                    <p:set>
                                      <p:cBhvr>
                                        <p:cTn id="41" dur="1" fill="hold">
                                          <p:stCondLst>
                                            <p:cond delay="0"/>
                                          </p:stCondLst>
                                        </p:cTn>
                                        <p:tgtEl>
                                          <p:spTgt spid="37"/>
                                        </p:tgtEl>
                                        <p:attrNameLst>
                                          <p:attrName>style.visibility</p:attrName>
                                        </p:attrNameLst>
                                      </p:cBhvr>
                                      <p:to>
                                        <p:strVal val="visible"/>
                                      </p:to>
                                    </p:set>
                                    <p:animEffect transition="in" filter="fade">
                                      <p:cBhvr>
                                        <p:cTn id="42" dur="250"/>
                                        <p:tgtEl>
                                          <p:spTgt spid="37"/>
                                        </p:tgtEl>
                                      </p:cBhvr>
                                    </p:animEffect>
                                    <p:anim calcmode="lin" valueType="num">
                                      <p:cBhvr>
                                        <p:cTn id="43" dur="250" fill="hold"/>
                                        <p:tgtEl>
                                          <p:spTgt spid="37"/>
                                        </p:tgtEl>
                                        <p:attrNameLst>
                                          <p:attrName>ppt_x</p:attrName>
                                        </p:attrNameLst>
                                      </p:cBhvr>
                                      <p:tavLst>
                                        <p:tav tm="0">
                                          <p:val>
                                            <p:strVal val="#ppt_x"/>
                                          </p:val>
                                        </p:tav>
                                        <p:tav tm="100000">
                                          <p:val>
                                            <p:strVal val="#ppt_x"/>
                                          </p:val>
                                        </p:tav>
                                      </p:tavLst>
                                    </p:anim>
                                    <p:anim calcmode="lin" valueType="num">
                                      <p:cBhvr>
                                        <p:cTn id="44" dur="250" fill="hold"/>
                                        <p:tgtEl>
                                          <p:spTgt spid="37"/>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7" presetClass="entr" presetSubtype="0" fill="hold" nodeType="clickEffect">
                                  <p:stCondLst>
                                    <p:cond delay="0"/>
                                  </p:stCondLst>
                                  <p:childTnLst>
                                    <p:set>
                                      <p:cBhvr>
                                        <p:cTn id="48" dur="1" fill="hold">
                                          <p:stCondLst>
                                            <p:cond delay="0"/>
                                          </p:stCondLst>
                                        </p:cTn>
                                        <p:tgtEl>
                                          <p:spTgt spid="36"/>
                                        </p:tgtEl>
                                        <p:attrNameLst>
                                          <p:attrName>style.visibility</p:attrName>
                                        </p:attrNameLst>
                                      </p:cBhvr>
                                      <p:to>
                                        <p:strVal val="visible"/>
                                      </p:to>
                                    </p:set>
                                    <p:animEffect transition="in" filter="fade">
                                      <p:cBhvr>
                                        <p:cTn id="49" dur="250"/>
                                        <p:tgtEl>
                                          <p:spTgt spid="36"/>
                                        </p:tgtEl>
                                      </p:cBhvr>
                                    </p:animEffect>
                                    <p:anim calcmode="lin" valueType="num">
                                      <p:cBhvr>
                                        <p:cTn id="50" dur="250" fill="hold"/>
                                        <p:tgtEl>
                                          <p:spTgt spid="36"/>
                                        </p:tgtEl>
                                        <p:attrNameLst>
                                          <p:attrName>ppt_x</p:attrName>
                                        </p:attrNameLst>
                                      </p:cBhvr>
                                      <p:tavLst>
                                        <p:tav tm="0">
                                          <p:val>
                                            <p:strVal val="#ppt_x"/>
                                          </p:val>
                                        </p:tav>
                                        <p:tav tm="100000">
                                          <p:val>
                                            <p:strVal val="#ppt_x"/>
                                          </p:val>
                                        </p:tav>
                                      </p:tavLst>
                                    </p:anim>
                                    <p:anim calcmode="lin" valueType="num">
                                      <p:cBhvr>
                                        <p:cTn id="51" dur="250" fill="hold"/>
                                        <p:tgtEl>
                                          <p:spTgt spid="36"/>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7" presetClass="entr" presetSubtype="0" fill="hold" nodeType="clickEffect">
                                  <p:stCondLst>
                                    <p:cond delay="0"/>
                                  </p:stCondLst>
                                  <p:childTnLst>
                                    <p:set>
                                      <p:cBhvr>
                                        <p:cTn id="55" dur="1" fill="hold">
                                          <p:stCondLst>
                                            <p:cond delay="0"/>
                                          </p:stCondLst>
                                        </p:cTn>
                                        <p:tgtEl>
                                          <p:spTgt spid="39"/>
                                        </p:tgtEl>
                                        <p:attrNameLst>
                                          <p:attrName>style.visibility</p:attrName>
                                        </p:attrNameLst>
                                      </p:cBhvr>
                                      <p:to>
                                        <p:strVal val="visible"/>
                                      </p:to>
                                    </p:set>
                                    <p:animEffect transition="in" filter="fade">
                                      <p:cBhvr>
                                        <p:cTn id="56" dur="250"/>
                                        <p:tgtEl>
                                          <p:spTgt spid="39"/>
                                        </p:tgtEl>
                                      </p:cBhvr>
                                    </p:animEffect>
                                    <p:anim calcmode="lin" valueType="num">
                                      <p:cBhvr>
                                        <p:cTn id="57" dur="250" fill="hold"/>
                                        <p:tgtEl>
                                          <p:spTgt spid="39"/>
                                        </p:tgtEl>
                                        <p:attrNameLst>
                                          <p:attrName>ppt_x</p:attrName>
                                        </p:attrNameLst>
                                      </p:cBhvr>
                                      <p:tavLst>
                                        <p:tav tm="0">
                                          <p:val>
                                            <p:strVal val="#ppt_x"/>
                                          </p:val>
                                        </p:tav>
                                        <p:tav tm="100000">
                                          <p:val>
                                            <p:strVal val="#ppt_x"/>
                                          </p:val>
                                        </p:tav>
                                      </p:tavLst>
                                    </p:anim>
                                    <p:anim calcmode="lin" valueType="num">
                                      <p:cBhvr>
                                        <p:cTn id="58" dur="250" fill="hold"/>
                                        <p:tgtEl>
                                          <p:spTgt spid="39"/>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7" presetClass="entr" presetSubtype="0" fill="hold" nodeType="clickEffect">
                                  <p:stCondLst>
                                    <p:cond delay="0"/>
                                  </p:stCondLst>
                                  <p:childTnLst>
                                    <p:set>
                                      <p:cBhvr>
                                        <p:cTn id="62" dur="1" fill="hold">
                                          <p:stCondLst>
                                            <p:cond delay="0"/>
                                          </p:stCondLst>
                                        </p:cTn>
                                        <p:tgtEl>
                                          <p:spTgt spid="38"/>
                                        </p:tgtEl>
                                        <p:attrNameLst>
                                          <p:attrName>style.visibility</p:attrName>
                                        </p:attrNameLst>
                                      </p:cBhvr>
                                      <p:to>
                                        <p:strVal val="visible"/>
                                      </p:to>
                                    </p:set>
                                    <p:animEffect transition="in" filter="fade">
                                      <p:cBhvr>
                                        <p:cTn id="63" dur="250"/>
                                        <p:tgtEl>
                                          <p:spTgt spid="38"/>
                                        </p:tgtEl>
                                      </p:cBhvr>
                                    </p:animEffect>
                                    <p:anim calcmode="lin" valueType="num">
                                      <p:cBhvr>
                                        <p:cTn id="64" dur="250" fill="hold"/>
                                        <p:tgtEl>
                                          <p:spTgt spid="38"/>
                                        </p:tgtEl>
                                        <p:attrNameLst>
                                          <p:attrName>ppt_x</p:attrName>
                                        </p:attrNameLst>
                                      </p:cBhvr>
                                      <p:tavLst>
                                        <p:tav tm="0">
                                          <p:val>
                                            <p:strVal val="#ppt_x"/>
                                          </p:val>
                                        </p:tav>
                                        <p:tav tm="100000">
                                          <p:val>
                                            <p:strVal val="#ppt_x"/>
                                          </p:val>
                                        </p:tav>
                                      </p:tavLst>
                                    </p:anim>
                                    <p:anim calcmode="lin" valueType="num">
                                      <p:cBhvr>
                                        <p:cTn id="65" dur="250" fill="hold"/>
                                        <p:tgtEl>
                                          <p:spTgt spid="38"/>
                                        </p:tgtEl>
                                        <p:attrNameLst>
                                          <p:attrName>ppt_y</p:attrName>
                                        </p:attrNameLst>
                                      </p:cBhvr>
                                      <p:tavLst>
                                        <p:tav tm="0">
                                          <p:val>
                                            <p:strVal val="#ppt_y-.1"/>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47" presetClass="entr" presetSubtype="0" fill="hold" nodeType="clickEffect">
                                  <p:stCondLst>
                                    <p:cond delay="0"/>
                                  </p:stCondLst>
                                  <p:childTnLst>
                                    <p:set>
                                      <p:cBhvr>
                                        <p:cTn id="69" dur="1" fill="hold">
                                          <p:stCondLst>
                                            <p:cond delay="0"/>
                                          </p:stCondLst>
                                        </p:cTn>
                                        <p:tgtEl>
                                          <p:spTgt spid="49"/>
                                        </p:tgtEl>
                                        <p:attrNameLst>
                                          <p:attrName>style.visibility</p:attrName>
                                        </p:attrNameLst>
                                      </p:cBhvr>
                                      <p:to>
                                        <p:strVal val="visible"/>
                                      </p:to>
                                    </p:set>
                                    <p:animEffect transition="in" filter="fade">
                                      <p:cBhvr>
                                        <p:cTn id="70" dur="250"/>
                                        <p:tgtEl>
                                          <p:spTgt spid="49"/>
                                        </p:tgtEl>
                                      </p:cBhvr>
                                    </p:animEffect>
                                    <p:anim calcmode="lin" valueType="num">
                                      <p:cBhvr>
                                        <p:cTn id="71" dur="250" fill="hold"/>
                                        <p:tgtEl>
                                          <p:spTgt spid="49"/>
                                        </p:tgtEl>
                                        <p:attrNameLst>
                                          <p:attrName>ppt_x</p:attrName>
                                        </p:attrNameLst>
                                      </p:cBhvr>
                                      <p:tavLst>
                                        <p:tav tm="0">
                                          <p:val>
                                            <p:strVal val="#ppt_x"/>
                                          </p:val>
                                        </p:tav>
                                        <p:tav tm="100000">
                                          <p:val>
                                            <p:strVal val="#ppt_x"/>
                                          </p:val>
                                        </p:tav>
                                      </p:tavLst>
                                    </p:anim>
                                    <p:anim calcmode="lin" valueType="num">
                                      <p:cBhvr>
                                        <p:cTn id="72" dur="250" fill="hold"/>
                                        <p:tgtEl>
                                          <p:spTgt spid="49"/>
                                        </p:tgtEl>
                                        <p:attrNameLst>
                                          <p:attrName>ppt_y</p:attrName>
                                        </p:attrNameLst>
                                      </p:cBhvr>
                                      <p:tavLst>
                                        <p:tav tm="0">
                                          <p:val>
                                            <p:strVal val="#ppt_y-.1"/>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47" presetClass="entr" presetSubtype="0" fill="hold" nodeType="clickEffect">
                                  <p:stCondLst>
                                    <p:cond delay="0"/>
                                  </p:stCondLst>
                                  <p:childTnLst>
                                    <p:set>
                                      <p:cBhvr>
                                        <p:cTn id="76" dur="1" fill="hold">
                                          <p:stCondLst>
                                            <p:cond delay="0"/>
                                          </p:stCondLst>
                                        </p:cTn>
                                        <p:tgtEl>
                                          <p:spTgt spid="50"/>
                                        </p:tgtEl>
                                        <p:attrNameLst>
                                          <p:attrName>style.visibility</p:attrName>
                                        </p:attrNameLst>
                                      </p:cBhvr>
                                      <p:to>
                                        <p:strVal val="visible"/>
                                      </p:to>
                                    </p:set>
                                    <p:animEffect transition="in" filter="fade">
                                      <p:cBhvr>
                                        <p:cTn id="77" dur="250"/>
                                        <p:tgtEl>
                                          <p:spTgt spid="50"/>
                                        </p:tgtEl>
                                      </p:cBhvr>
                                    </p:animEffect>
                                    <p:anim calcmode="lin" valueType="num">
                                      <p:cBhvr>
                                        <p:cTn id="78" dur="250" fill="hold"/>
                                        <p:tgtEl>
                                          <p:spTgt spid="50"/>
                                        </p:tgtEl>
                                        <p:attrNameLst>
                                          <p:attrName>ppt_x</p:attrName>
                                        </p:attrNameLst>
                                      </p:cBhvr>
                                      <p:tavLst>
                                        <p:tav tm="0">
                                          <p:val>
                                            <p:strVal val="#ppt_x"/>
                                          </p:val>
                                        </p:tav>
                                        <p:tav tm="100000">
                                          <p:val>
                                            <p:strVal val="#ppt_x"/>
                                          </p:val>
                                        </p:tav>
                                      </p:tavLst>
                                    </p:anim>
                                    <p:anim calcmode="lin" valueType="num">
                                      <p:cBhvr>
                                        <p:cTn id="79" dur="250" fill="hold"/>
                                        <p:tgtEl>
                                          <p:spTgt spid="50"/>
                                        </p:tgtEl>
                                        <p:attrNameLst>
                                          <p:attrName>ppt_y</p:attrName>
                                        </p:attrNameLst>
                                      </p:cBhvr>
                                      <p:tavLst>
                                        <p:tav tm="0">
                                          <p:val>
                                            <p:strVal val="#ppt_y-.1"/>
                                          </p:val>
                                        </p:tav>
                                        <p:tav tm="100000">
                                          <p:val>
                                            <p:strVal val="#ppt_y"/>
                                          </p:val>
                                        </p:tav>
                                      </p:tavLst>
                                    </p:anim>
                                  </p:childTnLst>
                                </p:cTn>
                              </p:par>
                            </p:childTnLst>
                          </p:cTn>
                        </p:par>
                      </p:childTnLst>
                    </p:cTn>
                  </p:par>
                  <p:par>
                    <p:cTn id="80" fill="hold">
                      <p:stCondLst>
                        <p:cond delay="indefinite"/>
                      </p:stCondLst>
                      <p:childTnLst>
                        <p:par>
                          <p:cTn id="81" fill="hold">
                            <p:stCondLst>
                              <p:cond delay="0"/>
                            </p:stCondLst>
                            <p:childTnLst>
                              <p:par>
                                <p:cTn id="82" presetID="47" presetClass="entr" presetSubtype="0" fill="hold" nodeType="clickEffect">
                                  <p:stCondLst>
                                    <p:cond delay="0"/>
                                  </p:stCondLst>
                                  <p:childTnLst>
                                    <p:set>
                                      <p:cBhvr>
                                        <p:cTn id="83" dur="1" fill="hold">
                                          <p:stCondLst>
                                            <p:cond delay="0"/>
                                          </p:stCondLst>
                                        </p:cTn>
                                        <p:tgtEl>
                                          <p:spTgt spid="33"/>
                                        </p:tgtEl>
                                        <p:attrNameLst>
                                          <p:attrName>style.visibility</p:attrName>
                                        </p:attrNameLst>
                                      </p:cBhvr>
                                      <p:to>
                                        <p:strVal val="visible"/>
                                      </p:to>
                                    </p:set>
                                    <p:animEffect transition="in" filter="fade">
                                      <p:cBhvr>
                                        <p:cTn id="84" dur="250"/>
                                        <p:tgtEl>
                                          <p:spTgt spid="33"/>
                                        </p:tgtEl>
                                      </p:cBhvr>
                                    </p:animEffect>
                                    <p:anim calcmode="lin" valueType="num">
                                      <p:cBhvr>
                                        <p:cTn id="85" dur="250" fill="hold"/>
                                        <p:tgtEl>
                                          <p:spTgt spid="33"/>
                                        </p:tgtEl>
                                        <p:attrNameLst>
                                          <p:attrName>ppt_x</p:attrName>
                                        </p:attrNameLst>
                                      </p:cBhvr>
                                      <p:tavLst>
                                        <p:tav tm="0">
                                          <p:val>
                                            <p:strVal val="#ppt_x"/>
                                          </p:val>
                                        </p:tav>
                                        <p:tav tm="100000">
                                          <p:val>
                                            <p:strVal val="#ppt_x"/>
                                          </p:val>
                                        </p:tav>
                                      </p:tavLst>
                                    </p:anim>
                                    <p:anim calcmode="lin" valueType="num">
                                      <p:cBhvr>
                                        <p:cTn id="86" dur="250" fill="hold"/>
                                        <p:tgtEl>
                                          <p:spTgt spid="33"/>
                                        </p:tgtEl>
                                        <p:attrNameLst>
                                          <p:attrName>ppt_y</p:attrName>
                                        </p:attrNameLst>
                                      </p:cBhvr>
                                      <p:tavLst>
                                        <p:tav tm="0">
                                          <p:val>
                                            <p:strVal val="#ppt_y-.1"/>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47" presetClass="entr" presetSubtype="0" fill="hold" nodeType="clickEffect">
                                  <p:stCondLst>
                                    <p:cond delay="0"/>
                                  </p:stCondLst>
                                  <p:childTnLst>
                                    <p:set>
                                      <p:cBhvr>
                                        <p:cTn id="90" dur="1" fill="hold">
                                          <p:stCondLst>
                                            <p:cond delay="0"/>
                                          </p:stCondLst>
                                        </p:cTn>
                                        <p:tgtEl>
                                          <p:spTgt spid="31"/>
                                        </p:tgtEl>
                                        <p:attrNameLst>
                                          <p:attrName>style.visibility</p:attrName>
                                        </p:attrNameLst>
                                      </p:cBhvr>
                                      <p:to>
                                        <p:strVal val="visible"/>
                                      </p:to>
                                    </p:set>
                                    <p:animEffect transition="in" filter="fade">
                                      <p:cBhvr>
                                        <p:cTn id="91" dur="250"/>
                                        <p:tgtEl>
                                          <p:spTgt spid="31"/>
                                        </p:tgtEl>
                                      </p:cBhvr>
                                    </p:animEffect>
                                    <p:anim calcmode="lin" valueType="num">
                                      <p:cBhvr>
                                        <p:cTn id="92" dur="250" fill="hold"/>
                                        <p:tgtEl>
                                          <p:spTgt spid="31"/>
                                        </p:tgtEl>
                                        <p:attrNameLst>
                                          <p:attrName>ppt_x</p:attrName>
                                        </p:attrNameLst>
                                      </p:cBhvr>
                                      <p:tavLst>
                                        <p:tav tm="0">
                                          <p:val>
                                            <p:strVal val="#ppt_x"/>
                                          </p:val>
                                        </p:tav>
                                        <p:tav tm="100000">
                                          <p:val>
                                            <p:strVal val="#ppt_x"/>
                                          </p:val>
                                        </p:tav>
                                      </p:tavLst>
                                    </p:anim>
                                    <p:anim calcmode="lin" valueType="num">
                                      <p:cBhvr>
                                        <p:cTn id="93" dur="250" fill="hold"/>
                                        <p:tgtEl>
                                          <p:spTgt spid="31"/>
                                        </p:tgtEl>
                                        <p:attrNameLst>
                                          <p:attrName>ppt_y</p:attrName>
                                        </p:attrNameLst>
                                      </p:cBhvr>
                                      <p:tavLst>
                                        <p:tav tm="0">
                                          <p:val>
                                            <p:strVal val="#ppt_y-.1"/>
                                          </p:val>
                                        </p:tav>
                                        <p:tav tm="100000">
                                          <p:val>
                                            <p:strVal val="#ppt_y"/>
                                          </p:val>
                                        </p:tav>
                                      </p:tavLst>
                                    </p:anim>
                                  </p:childTnLst>
                                </p:cTn>
                              </p:par>
                            </p:childTnLst>
                          </p:cTn>
                        </p:par>
                      </p:childTnLst>
                    </p:cTn>
                  </p:par>
                  <p:par>
                    <p:cTn id="94" fill="hold">
                      <p:stCondLst>
                        <p:cond delay="indefinite"/>
                      </p:stCondLst>
                      <p:childTnLst>
                        <p:par>
                          <p:cTn id="95" fill="hold">
                            <p:stCondLst>
                              <p:cond delay="0"/>
                            </p:stCondLst>
                            <p:childTnLst>
                              <p:par>
                                <p:cTn id="96" presetID="47" presetClass="entr" presetSubtype="0" fill="hold" nodeType="clickEffect">
                                  <p:stCondLst>
                                    <p:cond delay="0"/>
                                  </p:stCondLst>
                                  <p:childTnLst>
                                    <p:set>
                                      <p:cBhvr>
                                        <p:cTn id="97" dur="1" fill="hold">
                                          <p:stCondLst>
                                            <p:cond delay="0"/>
                                          </p:stCondLst>
                                        </p:cTn>
                                        <p:tgtEl>
                                          <p:spTgt spid="32"/>
                                        </p:tgtEl>
                                        <p:attrNameLst>
                                          <p:attrName>style.visibility</p:attrName>
                                        </p:attrNameLst>
                                      </p:cBhvr>
                                      <p:to>
                                        <p:strVal val="visible"/>
                                      </p:to>
                                    </p:set>
                                    <p:animEffect transition="in" filter="fade">
                                      <p:cBhvr>
                                        <p:cTn id="98" dur="250"/>
                                        <p:tgtEl>
                                          <p:spTgt spid="32"/>
                                        </p:tgtEl>
                                      </p:cBhvr>
                                    </p:animEffect>
                                    <p:anim calcmode="lin" valueType="num">
                                      <p:cBhvr>
                                        <p:cTn id="99" dur="250" fill="hold"/>
                                        <p:tgtEl>
                                          <p:spTgt spid="32"/>
                                        </p:tgtEl>
                                        <p:attrNameLst>
                                          <p:attrName>ppt_x</p:attrName>
                                        </p:attrNameLst>
                                      </p:cBhvr>
                                      <p:tavLst>
                                        <p:tav tm="0">
                                          <p:val>
                                            <p:strVal val="#ppt_x"/>
                                          </p:val>
                                        </p:tav>
                                        <p:tav tm="100000">
                                          <p:val>
                                            <p:strVal val="#ppt_x"/>
                                          </p:val>
                                        </p:tav>
                                      </p:tavLst>
                                    </p:anim>
                                    <p:anim calcmode="lin" valueType="num">
                                      <p:cBhvr>
                                        <p:cTn id="100" dur="250" fill="hold"/>
                                        <p:tgtEl>
                                          <p:spTgt spid="32"/>
                                        </p:tgtEl>
                                        <p:attrNameLst>
                                          <p:attrName>ppt_y</p:attrName>
                                        </p:attrNameLst>
                                      </p:cBhvr>
                                      <p:tavLst>
                                        <p:tav tm="0">
                                          <p:val>
                                            <p:strVal val="#ppt_y-.1"/>
                                          </p:val>
                                        </p:tav>
                                        <p:tav tm="100000">
                                          <p:val>
                                            <p:strVal val="#ppt_y"/>
                                          </p:val>
                                        </p:tav>
                                      </p:tavLst>
                                    </p:anim>
                                  </p:childTnLst>
                                </p:cTn>
                              </p:par>
                            </p:childTnLst>
                          </p:cTn>
                        </p:par>
                      </p:childTnLst>
                    </p:cTn>
                  </p:par>
                  <p:par>
                    <p:cTn id="101" fill="hold">
                      <p:stCondLst>
                        <p:cond delay="indefinite"/>
                      </p:stCondLst>
                      <p:childTnLst>
                        <p:par>
                          <p:cTn id="102" fill="hold">
                            <p:stCondLst>
                              <p:cond delay="0"/>
                            </p:stCondLst>
                            <p:childTnLst>
                              <p:par>
                                <p:cTn id="103" presetID="47" presetClass="entr" presetSubtype="0" fill="hold" nodeType="clickEffect">
                                  <p:stCondLst>
                                    <p:cond delay="0"/>
                                  </p:stCondLst>
                                  <p:childTnLst>
                                    <p:set>
                                      <p:cBhvr>
                                        <p:cTn id="104" dur="1" fill="hold">
                                          <p:stCondLst>
                                            <p:cond delay="0"/>
                                          </p:stCondLst>
                                        </p:cTn>
                                        <p:tgtEl>
                                          <p:spTgt spid="41"/>
                                        </p:tgtEl>
                                        <p:attrNameLst>
                                          <p:attrName>style.visibility</p:attrName>
                                        </p:attrNameLst>
                                      </p:cBhvr>
                                      <p:to>
                                        <p:strVal val="visible"/>
                                      </p:to>
                                    </p:set>
                                    <p:animEffect transition="in" filter="fade">
                                      <p:cBhvr>
                                        <p:cTn id="105" dur="250"/>
                                        <p:tgtEl>
                                          <p:spTgt spid="41"/>
                                        </p:tgtEl>
                                      </p:cBhvr>
                                    </p:animEffect>
                                    <p:anim calcmode="lin" valueType="num">
                                      <p:cBhvr>
                                        <p:cTn id="106" dur="250" fill="hold"/>
                                        <p:tgtEl>
                                          <p:spTgt spid="41"/>
                                        </p:tgtEl>
                                        <p:attrNameLst>
                                          <p:attrName>ppt_x</p:attrName>
                                        </p:attrNameLst>
                                      </p:cBhvr>
                                      <p:tavLst>
                                        <p:tav tm="0">
                                          <p:val>
                                            <p:strVal val="#ppt_x"/>
                                          </p:val>
                                        </p:tav>
                                        <p:tav tm="100000">
                                          <p:val>
                                            <p:strVal val="#ppt_x"/>
                                          </p:val>
                                        </p:tav>
                                      </p:tavLst>
                                    </p:anim>
                                    <p:anim calcmode="lin" valueType="num">
                                      <p:cBhvr>
                                        <p:cTn id="107" dur="250" fill="hold"/>
                                        <p:tgtEl>
                                          <p:spTgt spid="41"/>
                                        </p:tgtEl>
                                        <p:attrNameLst>
                                          <p:attrName>ppt_y</p:attrName>
                                        </p:attrNameLst>
                                      </p:cBhvr>
                                      <p:tavLst>
                                        <p:tav tm="0">
                                          <p:val>
                                            <p:strVal val="#ppt_y-.1"/>
                                          </p:val>
                                        </p:tav>
                                        <p:tav tm="100000">
                                          <p:val>
                                            <p:strVal val="#ppt_y"/>
                                          </p:val>
                                        </p:tav>
                                      </p:tavLst>
                                    </p:anim>
                                  </p:childTnLst>
                                </p:cTn>
                              </p:par>
                            </p:childTnLst>
                          </p:cTn>
                        </p:par>
                      </p:childTnLst>
                    </p:cTn>
                  </p:par>
                  <p:par>
                    <p:cTn id="108" fill="hold">
                      <p:stCondLst>
                        <p:cond delay="indefinite"/>
                      </p:stCondLst>
                      <p:childTnLst>
                        <p:par>
                          <p:cTn id="109" fill="hold">
                            <p:stCondLst>
                              <p:cond delay="0"/>
                            </p:stCondLst>
                            <p:childTnLst>
                              <p:par>
                                <p:cTn id="110" presetID="47" presetClass="entr" presetSubtype="0" fill="hold" nodeType="clickEffect">
                                  <p:stCondLst>
                                    <p:cond delay="0"/>
                                  </p:stCondLst>
                                  <p:childTnLst>
                                    <p:set>
                                      <p:cBhvr>
                                        <p:cTn id="111" dur="1" fill="hold">
                                          <p:stCondLst>
                                            <p:cond delay="0"/>
                                          </p:stCondLst>
                                        </p:cTn>
                                        <p:tgtEl>
                                          <p:spTgt spid="40"/>
                                        </p:tgtEl>
                                        <p:attrNameLst>
                                          <p:attrName>style.visibility</p:attrName>
                                        </p:attrNameLst>
                                      </p:cBhvr>
                                      <p:to>
                                        <p:strVal val="visible"/>
                                      </p:to>
                                    </p:set>
                                    <p:animEffect transition="in" filter="fade">
                                      <p:cBhvr>
                                        <p:cTn id="112" dur="250"/>
                                        <p:tgtEl>
                                          <p:spTgt spid="40"/>
                                        </p:tgtEl>
                                      </p:cBhvr>
                                    </p:animEffect>
                                    <p:anim calcmode="lin" valueType="num">
                                      <p:cBhvr>
                                        <p:cTn id="113" dur="250" fill="hold"/>
                                        <p:tgtEl>
                                          <p:spTgt spid="40"/>
                                        </p:tgtEl>
                                        <p:attrNameLst>
                                          <p:attrName>ppt_x</p:attrName>
                                        </p:attrNameLst>
                                      </p:cBhvr>
                                      <p:tavLst>
                                        <p:tav tm="0">
                                          <p:val>
                                            <p:strVal val="#ppt_x"/>
                                          </p:val>
                                        </p:tav>
                                        <p:tav tm="100000">
                                          <p:val>
                                            <p:strVal val="#ppt_x"/>
                                          </p:val>
                                        </p:tav>
                                      </p:tavLst>
                                    </p:anim>
                                    <p:anim calcmode="lin" valueType="num">
                                      <p:cBhvr>
                                        <p:cTn id="114" dur="250" fill="hold"/>
                                        <p:tgtEl>
                                          <p:spTgt spid="40"/>
                                        </p:tgtEl>
                                        <p:attrNameLst>
                                          <p:attrName>ppt_y</p:attrName>
                                        </p:attrNameLst>
                                      </p:cBhvr>
                                      <p:tavLst>
                                        <p:tav tm="0">
                                          <p:val>
                                            <p:strVal val="#ppt_y-.1"/>
                                          </p:val>
                                        </p:tav>
                                        <p:tav tm="100000">
                                          <p:val>
                                            <p:strVal val="#ppt_y"/>
                                          </p:val>
                                        </p:tav>
                                      </p:tavLst>
                                    </p:anim>
                                  </p:childTnLst>
                                </p:cTn>
                              </p:par>
                            </p:childTnLst>
                          </p:cTn>
                        </p:par>
                      </p:childTnLst>
                    </p:cTn>
                  </p:par>
                  <p:par>
                    <p:cTn id="115" fill="hold">
                      <p:stCondLst>
                        <p:cond delay="indefinite"/>
                      </p:stCondLst>
                      <p:childTnLst>
                        <p:par>
                          <p:cTn id="116" fill="hold">
                            <p:stCondLst>
                              <p:cond delay="0"/>
                            </p:stCondLst>
                            <p:childTnLst>
                              <p:par>
                                <p:cTn id="117" presetID="47" presetClass="entr" presetSubtype="0" fill="hold" nodeType="clickEffect">
                                  <p:stCondLst>
                                    <p:cond delay="0"/>
                                  </p:stCondLst>
                                  <p:childTnLst>
                                    <p:set>
                                      <p:cBhvr>
                                        <p:cTn id="118" dur="1" fill="hold">
                                          <p:stCondLst>
                                            <p:cond delay="0"/>
                                          </p:stCondLst>
                                        </p:cTn>
                                        <p:tgtEl>
                                          <p:spTgt spid="43"/>
                                        </p:tgtEl>
                                        <p:attrNameLst>
                                          <p:attrName>style.visibility</p:attrName>
                                        </p:attrNameLst>
                                      </p:cBhvr>
                                      <p:to>
                                        <p:strVal val="visible"/>
                                      </p:to>
                                    </p:set>
                                    <p:animEffect transition="in" filter="fade">
                                      <p:cBhvr>
                                        <p:cTn id="119" dur="250"/>
                                        <p:tgtEl>
                                          <p:spTgt spid="43"/>
                                        </p:tgtEl>
                                      </p:cBhvr>
                                    </p:animEffect>
                                    <p:anim calcmode="lin" valueType="num">
                                      <p:cBhvr>
                                        <p:cTn id="120" dur="250" fill="hold"/>
                                        <p:tgtEl>
                                          <p:spTgt spid="43"/>
                                        </p:tgtEl>
                                        <p:attrNameLst>
                                          <p:attrName>ppt_x</p:attrName>
                                        </p:attrNameLst>
                                      </p:cBhvr>
                                      <p:tavLst>
                                        <p:tav tm="0">
                                          <p:val>
                                            <p:strVal val="#ppt_x"/>
                                          </p:val>
                                        </p:tav>
                                        <p:tav tm="100000">
                                          <p:val>
                                            <p:strVal val="#ppt_x"/>
                                          </p:val>
                                        </p:tav>
                                      </p:tavLst>
                                    </p:anim>
                                    <p:anim calcmode="lin" valueType="num">
                                      <p:cBhvr>
                                        <p:cTn id="121" dur="250" fill="hold"/>
                                        <p:tgtEl>
                                          <p:spTgt spid="43"/>
                                        </p:tgtEl>
                                        <p:attrNameLst>
                                          <p:attrName>ppt_y</p:attrName>
                                        </p:attrNameLst>
                                      </p:cBhvr>
                                      <p:tavLst>
                                        <p:tav tm="0">
                                          <p:val>
                                            <p:strVal val="#ppt_y-.1"/>
                                          </p:val>
                                        </p:tav>
                                        <p:tav tm="100000">
                                          <p:val>
                                            <p:strVal val="#ppt_y"/>
                                          </p:val>
                                        </p:tav>
                                      </p:tavLst>
                                    </p:anim>
                                  </p:childTnLst>
                                </p:cTn>
                              </p:par>
                            </p:childTnLst>
                          </p:cTn>
                        </p:par>
                      </p:childTnLst>
                    </p:cTn>
                  </p:par>
                  <p:par>
                    <p:cTn id="122" fill="hold">
                      <p:stCondLst>
                        <p:cond delay="indefinite"/>
                      </p:stCondLst>
                      <p:childTnLst>
                        <p:par>
                          <p:cTn id="123" fill="hold">
                            <p:stCondLst>
                              <p:cond delay="0"/>
                            </p:stCondLst>
                            <p:childTnLst>
                              <p:par>
                                <p:cTn id="124" presetID="47" presetClass="entr" presetSubtype="0" fill="hold" nodeType="clickEffect">
                                  <p:stCondLst>
                                    <p:cond delay="0"/>
                                  </p:stCondLst>
                                  <p:childTnLst>
                                    <p:set>
                                      <p:cBhvr>
                                        <p:cTn id="125" dur="1" fill="hold">
                                          <p:stCondLst>
                                            <p:cond delay="0"/>
                                          </p:stCondLst>
                                        </p:cTn>
                                        <p:tgtEl>
                                          <p:spTgt spid="42"/>
                                        </p:tgtEl>
                                        <p:attrNameLst>
                                          <p:attrName>style.visibility</p:attrName>
                                        </p:attrNameLst>
                                      </p:cBhvr>
                                      <p:to>
                                        <p:strVal val="visible"/>
                                      </p:to>
                                    </p:set>
                                    <p:animEffect transition="in" filter="fade">
                                      <p:cBhvr>
                                        <p:cTn id="126" dur="250"/>
                                        <p:tgtEl>
                                          <p:spTgt spid="42"/>
                                        </p:tgtEl>
                                      </p:cBhvr>
                                    </p:animEffect>
                                    <p:anim calcmode="lin" valueType="num">
                                      <p:cBhvr>
                                        <p:cTn id="127" dur="250" fill="hold"/>
                                        <p:tgtEl>
                                          <p:spTgt spid="42"/>
                                        </p:tgtEl>
                                        <p:attrNameLst>
                                          <p:attrName>ppt_x</p:attrName>
                                        </p:attrNameLst>
                                      </p:cBhvr>
                                      <p:tavLst>
                                        <p:tav tm="0">
                                          <p:val>
                                            <p:strVal val="#ppt_x"/>
                                          </p:val>
                                        </p:tav>
                                        <p:tav tm="100000">
                                          <p:val>
                                            <p:strVal val="#ppt_x"/>
                                          </p:val>
                                        </p:tav>
                                      </p:tavLst>
                                    </p:anim>
                                    <p:anim calcmode="lin" valueType="num">
                                      <p:cBhvr>
                                        <p:cTn id="128" dur="250" fill="hold"/>
                                        <p:tgtEl>
                                          <p:spTgt spid="42"/>
                                        </p:tgtEl>
                                        <p:attrNameLst>
                                          <p:attrName>ppt_y</p:attrName>
                                        </p:attrNameLst>
                                      </p:cBhvr>
                                      <p:tavLst>
                                        <p:tav tm="0">
                                          <p:val>
                                            <p:strVal val="#ppt_y-.1"/>
                                          </p:val>
                                        </p:tav>
                                        <p:tav tm="100000">
                                          <p:val>
                                            <p:strVal val="#ppt_y"/>
                                          </p:val>
                                        </p:tav>
                                      </p:tavLst>
                                    </p:anim>
                                  </p:childTnLst>
                                </p:cTn>
                              </p:par>
                            </p:childTnLst>
                          </p:cTn>
                        </p:par>
                      </p:childTnLst>
                    </p:cTn>
                  </p:par>
                  <p:par>
                    <p:cTn id="129" fill="hold">
                      <p:stCondLst>
                        <p:cond delay="indefinite"/>
                      </p:stCondLst>
                      <p:childTnLst>
                        <p:par>
                          <p:cTn id="130" fill="hold">
                            <p:stCondLst>
                              <p:cond delay="0"/>
                            </p:stCondLst>
                            <p:childTnLst>
                              <p:par>
                                <p:cTn id="131" presetID="47" presetClass="entr" presetSubtype="0" fill="hold" nodeType="clickEffect">
                                  <p:stCondLst>
                                    <p:cond delay="0"/>
                                  </p:stCondLst>
                                  <p:childTnLst>
                                    <p:set>
                                      <p:cBhvr>
                                        <p:cTn id="132" dur="1" fill="hold">
                                          <p:stCondLst>
                                            <p:cond delay="0"/>
                                          </p:stCondLst>
                                        </p:cTn>
                                        <p:tgtEl>
                                          <p:spTgt spid="53"/>
                                        </p:tgtEl>
                                        <p:attrNameLst>
                                          <p:attrName>style.visibility</p:attrName>
                                        </p:attrNameLst>
                                      </p:cBhvr>
                                      <p:to>
                                        <p:strVal val="visible"/>
                                      </p:to>
                                    </p:set>
                                    <p:animEffect transition="in" filter="fade">
                                      <p:cBhvr>
                                        <p:cTn id="133" dur="250"/>
                                        <p:tgtEl>
                                          <p:spTgt spid="53"/>
                                        </p:tgtEl>
                                      </p:cBhvr>
                                    </p:animEffect>
                                    <p:anim calcmode="lin" valueType="num">
                                      <p:cBhvr>
                                        <p:cTn id="134" dur="250" fill="hold"/>
                                        <p:tgtEl>
                                          <p:spTgt spid="53"/>
                                        </p:tgtEl>
                                        <p:attrNameLst>
                                          <p:attrName>ppt_x</p:attrName>
                                        </p:attrNameLst>
                                      </p:cBhvr>
                                      <p:tavLst>
                                        <p:tav tm="0">
                                          <p:val>
                                            <p:strVal val="#ppt_x"/>
                                          </p:val>
                                        </p:tav>
                                        <p:tav tm="100000">
                                          <p:val>
                                            <p:strVal val="#ppt_x"/>
                                          </p:val>
                                        </p:tav>
                                      </p:tavLst>
                                    </p:anim>
                                    <p:anim calcmode="lin" valueType="num">
                                      <p:cBhvr>
                                        <p:cTn id="135" dur="250" fill="hold"/>
                                        <p:tgtEl>
                                          <p:spTgt spid="53"/>
                                        </p:tgtEl>
                                        <p:attrNameLst>
                                          <p:attrName>ppt_y</p:attrName>
                                        </p:attrNameLst>
                                      </p:cBhvr>
                                      <p:tavLst>
                                        <p:tav tm="0">
                                          <p:val>
                                            <p:strVal val="#ppt_y-.1"/>
                                          </p:val>
                                        </p:tav>
                                        <p:tav tm="100000">
                                          <p:val>
                                            <p:strVal val="#ppt_y"/>
                                          </p:val>
                                        </p:tav>
                                      </p:tavLst>
                                    </p:anim>
                                  </p:childTnLst>
                                </p:cTn>
                              </p:par>
                            </p:childTnLst>
                          </p:cTn>
                        </p:par>
                      </p:childTnLst>
                    </p:cTn>
                  </p:par>
                  <p:par>
                    <p:cTn id="136" fill="hold">
                      <p:stCondLst>
                        <p:cond delay="indefinite"/>
                      </p:stCondLst>
                      <p:childTnLst>
                        <p:par>
                          <p:cTn id="137" fill="hold">
                            <p:stCondLst>
                              <p:cond delay="0"/>
                            </p:stCondLst>
                            <p:childTnLst>
                              <p:par>
                                <p:cTn id="138" presetID="47" presetClass="entr" presetSubtype="0" fill="hold" nodeType="clickEffect">
                                  <p:stCondLst>
                                    <p:cond delay="0"/>
                                  </p:stCondLst>
                                  <p:childTnLst>
                                    <p:set>
                                      <p:cBhvr>
                                        <p:cTn id="139" dur="1" fill="hold">
                                          <p:stCondLst>
                                            <p:cond delay="0"/>
                                          </p:stCondLst>
                                        </p:cTn>
                                        <p:tgtEl>
                                          <p:spTgt spid="54"/>
                                        </p:tgtEl>
                                        <p:attrNameLst>
                                          <p:attrName>style.visibility</p:attrName>
                                        </p:attrNameLst>
                                      </p:cBhvr>
                                      <p:to>
                                        <p:strVal val="visible"/>
                                      </p:to>
                                    </p:set>
                                    <p:animEffect transition="in" filter="fade">
                                      <p:cBhvr>
                                        <p:cTn id="140" dur="250"/>
                                        <p:tgtEl>
                                          <p:spTgt spid="54"/>
                                        </p:tgtEl>
                                      </p:cBhvr>
                                    </p:animEffect>
                                    <p:anim calcmode="lin" valueType="num">
                                      <p:cBhvr>
                                        <p:cTn id="141" dur="250" fill="hold"/>
                                        <p:tgtEl>
                                          <p:spTgt spid="54"/>
                                        </p:tgtEl>
                                        <p:attrNameLst>
                                          <p:attrName>ppt_x</p:attrName>
                                        </p:attrNameLst>
                                      </p:cBhvr>
                                      <p:tavLst>
                                        <p:tav tm="0">
                                          <p:val>
                                            <p:strVal val="#ppt_x"/>
                                          </p:val>
                                        </p:tav>
                                        <p:tav tm="100000">
                                          <p:val>
                                            <p:strVal val="#ppt_x"/>
                                          </p:val>
                                        </p:tav>
                                      </p:tavLst>
                                    </p:anim>
                                    <p:anim calcmode="lin" valueType="num">
                                      <p:cBhvr>
                                        <p:cTn id="142" dur="250" fill="hold"/>
                                        <p:tgtEl>
                                          <p:spTgt spid="54"/>
                                        </p:tgtEl>
                                        <p:attrNameLst>
                                          <p:attrName>ppt_y</p:attrName>
                                        </p:attrNameLst>
                                      </p:cBhvr>
                                      <p:tavLst>
                                        <p:tav tm="0">
                                          <p:val>
                                            <p:strVal val="#ppt_y-.1"/>
                                          </p:val>
                                        </p:tav>
                                        <p:tav tm="100000">
                                          <p:val>
                                            <p:strVal val="#ppt_y"/>
                                          </p:val>
                                        </p:tav>
                                      </p:tavLst>
                                    </p:anim>
                                  </p:childTnLst>
                                </p:cTn>
                              </p:par>
                            </p:childTnLst>
                          </p:cTn>
                        </p:par>
                      </p:childTnLst>
                    </p:cTn>
                  </p:par>
                  <p:par>
                    <p:cTn id="143" fill="hold">
                      <p:stCondLst>
                        <p:cond delay="indefinite"/>
                      </p:stCondLst>
                      <p:childTnLst>
                        <p:par>
                          <p:cTn id="144" fill="hold">
                            <p:stCondLst>
                              <p:cond delay="0"/>
                            </p:stCondLst>
                            <p:childTnLst>
                              <p:par>
                                <p:cTn id="145" presetID="47" presetClass="entr" presetSubtype="0" fill="hold" nodeType="clickEffect">
                                  <p:stCondLst>
                                    <p:cond delay="0"/>
                                  </p:stCondLst>
                                  <p:childTnLst>
                                    <p:set>
                                      <p:cBhvr>
                                        <p:cTn id="146" dur="1" fill="hold">
                                          <p:stCondLst>
                                            <p:cond delay="0"/>
                                          </p:stCondLst>
                                        </p:cTn>
                                        <p:tgtEl>
                                          <p:spTgt spid="45"/>
                                        </p:tgtEl>
                                        <p:attrNameLst>
                                          <p:attrName>style.visibility</p:attrName>
                                        </p:attrNameLst>
                                      </p:cBhvr>
                                      <p:to>
                                        <p:strVal val="visible"/>
                                      </p:to>
                                    </p:set>
                                    <p:animEffect transition="in" filter="fade">
                                      <p:cBhvr>
                                        <p:cTn id="147" dur="250"/>
                                        <p:tgtEl>
                                          <p:spTgt spid="45"/>
                                        </p:tgtEl>
                                      </p:cBhvr>
                                    </p:animEffect>
                                    <p:anim calcmode="lin" valueType="num">
                                      <p:cBhvr>
                                        <p:cTn id="148" dur="250" fill="hold"/>
                                        <p:tgtEl>
                                          <p:spTgt spid="45"/>
                                        </p:tgtEl>
                                        <p:attrNameLst>
                                          <p:attrName>ppt_x</p:attrName>
                                        </p:attrNameLst>
                                      </p:cBhvr>
                                      <p:tavLst>
                                        <p:tav tm="0">
                                          <p:val>
                                            <p:strVal val="#ppt_x"/>
                                          </p:val>
                                        </p:tav>
                                        <p:tav tm="100000">
                                          <p:val>
                                            <p:strVal val="#ppt_x"/>
                                          </p:val>
                                        </p:tav>
                                      </p:tavLst>
                                    </p:anim>
                                    <p:anim calcmode="lin" valueType="num">
                                      <p:cBhvr>
                                        <p:cTn id="149" dur="250" fill="hold"/>
                                        <p:tgtEl>
                                          <p:spTgt spid="45"/>
                                        </p:tgtEl>
                                        <p:attrNameLst>
                                          <p:attrName>ppt_y</p:attrName>
                                        </p:attrNameLst>
                                      </p:cBhvr>
                                      <p:tavLst>
                                        <p:tav tm="0">
                                          <p:val>
                                            <p:strVal val="#ppt_y-.1"/>
                                          </p:val>
                                        </p:tav>
                                        <p:tav tm="100000">
                                          <p:val>
                                            <p:strVal val="#ppt_y"/>
                                          </p:val>
                                        </p:tav>
                                      </p:tavLst>
                                    </p:anim>
                                  </p:childTnLst>
                                </p:cTn>
                              </p:par>
                            </p:childTnLst>
                          </p:cTn>
                        </p:par>
                      </p:childTnLst>
                    </p:cTn>
                  </p:par>
                  <p:par>
                    <p:cTn id="150" fill="hold">
                      <p:stCondLst>
                        <p:cond delay="indefinite"/>
                      </p:stCondLst>
                      <p:childTnLst>
                        <p:par>
                          <p:cTn id="151" fill="hold">
                            <p:stCondLst>
                              <p:cond delay="0"/>
                            </p:stCondLst>
                            <p:childTnLst>
                              <p:par>
                                <p:cTn id="152" presetID="47" presetClass="entr" presetSubtype="0" fill="hold" nodeType="clickEffect">
                                  <p:stCondLst>
                                    <p:cond delay="0"/>
                                  </p:stCondLst>
                                  <p:childTnLst>
                                    <p:set>
                                      <p:cBhvr>
                                        <p:cTn id="153" dur="1" fill="hold">
                                          <p:stCondLst>
                                            <p:cond delay="0"/>
                                          </p:stCondLst>
                                        </p:cTn>
                                        <p:tgtEl>
                                          <p:spTgt spid="44"/>
                                        </p:tgtEl>
                                        <p:attrNameLst>
                                          <p:attrName>style.visibility</p:attrName>
                                        </p:attrNameLst>
                                      </p:cBhvr>
                                      <p:to>
                                        <p:strVal val="visible"/>
                                      </p:to>
                                    </p:set>
                                    <p:animEffect transition="in" filter="fade">
                                      <p:cBhvr>
                                        <p:cTn id="154" dur="250"/>
                                        <p:tgtEl>
                                          <p:spTgt spid="44"/>
                                        </p:tgtEl>
                                      </p:cBhvr>
                                    </p:animEffect>
                                    <p:anim calcmode="lin" valueType="num">
                                      <p:cBhvr>
                                        <p:cTn id="155" dur="250" fill="hold"/>
                                        <p:tgtEl>
                                          <p:spTgt spid="44"/>
                                        </p:tgtEl>
                                        <p:attrNameLst>
                                          <p:attrName>ppt_x</p:attrName>
                                        </p:attrNameLst>
                                      </p:cBhvr>
                                      <p:tavLst>
                                        <p:tav tm="0">
                                          <p:val>
                                            <p:strVal val="#ppt_x"/>
                                          </p:val>
                                        </p:tav>
                                        <p:tav tm="100000">
                                          <p:val>
                                            <p:strVal val="#ppt_x"/>
                                          </p:val>
                                        </p:tav>
                                      </p:tavLst>
                                    </p:anim>
                                    <p:anim calcmode="lin" valueType="num">
                                      <p:cBhvr>
                                        <p:cTn id="156" dur="250" fill="hold"/>
                                        <p:tgtEl>
                                          <p:spTgt spid="44"/>
                                        </p:tgtEl>
                                        <p:attrNameLst>
                                          <p:attrName>ppt_y</p:attrName>
                                        </p:attrNameLst>
                                      </p:cBhvr>
                                      <p:tavLst>
                                        <p:tav tm="0">
                                          <p:val>
                                            <p:strVal val="#ppt_y-.1"/>
                                          </p:val>
                                        </p:tav>
                                        <p:tav tm="100000">
                                          <p:val>
                                            <p:strVal val="#ppt_y"/>
                                          </p:val>
                                        </p:tav>
                                      </p:tavLst>
                                    </p:anim>
                                  </p:childTnLst>
                                </p:cTn>
                              </p:par>
                            </p:childTnLst>
                          </p:cTn>
                        </p:par>
                      </p:childTnLst>
                    </p:cTn>
                  </p:par>
                  <p:par>
                    <p:cTn id="157" fill="hold">
                      <p:stCondLst>
                        <p:cond delay="indefinite"/>
                      </p:stCondLst>
                      <p:childTnLst>
                        <p:par>
                          <p:cTn id="158" fill="hold">
                            <p:stCondLst>
                              <p:cond delay="0"/>
                            </p:stCondLst>
                            <p:childTnLst>
                              <p:par>
                                <p:cTn id="159" presetID="47" presetClass="entr" presetSubtype="0" fill="hold" nodeType="clickEffect">
                                  <p:stCondLst>
                                    <p:cond delay="0"/>
                                  </p:stCondLst>
                                  <p:childTnLst>
                                    <p:set>
                                      <p:cBhvr>
                                        <p:cTn id="160" dur="1" fill="hold">
                                          <p:stCondLst>
                                            <p:cond delay="0"/>
                                          </p:stCondLst>
                                        </p:cTn>
                                        <p:tgtEl>
                                          <p:spTgt spid="47"/>
                                        </p:tgtEl>
                                        <p:attrNameLst>
                                          <p:attrName>style.visibility</p:attrName>
                                        </p:attrNameLst>
                                      </p:cBhvr>
                                      <p:to>
                                        <p:strVal val="visible"/>
                                      </p:to>
                                    </p:set>
                                    <p:animEffect transition="in" filter="fade">
                                      <p:cBhvr>
                                        <p:cTn id="161" dur="250"/>
                                        <p:tgtEl>
                                          <p:spTgt spid="47"/>
                                        </p:tgtEl>
                                      </p:cBhvr>
                                    </p:animEffect>
                                    <p:anim calcmode="lin" valueType="num">
                                      <p:cBhvr>
                                        <p:cTn id="162" dur="250" fill="hold"/>
                                        <p:tgtEl>
                                          <p:spTgt spid="47"/>
                                        </p:tgtEl>
                                        <p:attrNameLst>
                                          <p:attrName>ppt_x</p:attrName>
                                        </p:attrNameLst>
                                      </p:cBhvr>
                                      <p:tavLst>
                                        <p:tav tm="0">
                                          <p:val>
                                            <p:strVal val="#ppt_x"/>
                                          </p:val>
                                        </p:tav>
                                        <p:tav tm="100000">
                                          <p:val>
                                            <p:strVal val="#ppt_x"/>
                                          </p:val>
                                        </p:tav>
                                      </p:tavLst>
                                    </p:anim>
                                    <p:anim calcmode="lin" valueType="num">
                                      <p:cBhvr>
                                        <p:cTn id="163" dur="250" fill="hold"/>
                                        <p:tgtEl>
                                          <p:spTgt spid="47"/>
                                        </p:tgtEl>
                                        <p:attrNameLst>
                                          <p:attrName>ppt_y</p:attrName>
                                        </p:attrNameLst>
                                      </p:cBhvr>
                                      <p:tavLst>
                                        <p:tav tm="0">
                                          <p:val>
                                            <p:strVal val="#ppt_y-.1"/>
                                          </p:val>
                                        </p:tav>
                                        <p:tav tm="100000">
                                          <p:val>
                                            <p:strVal val="#ppt_y"/>
                                          </p:val>
                                        </p:tav>
                                      </p:tavLst>
                                    </p:anim>
                                  </p:childTnLst>
                                </p:cTn>
                              </p:par>
                            </p:childTnLst>
                          </p:cTn>
                        </p:par>
                      </p:childTnLst>
                    </p:cTn>
                  </p:par>
                  <p:par>
                    <p:cTn id="164" fill="hold">
                      <p:stCondLst>
                        <p:cond delay="indefinite"/>
                      </p:stCondLst>
                      <p:childTnLst>
                        <p:par>
                          <p:cTn id="165" fill="hold">
                            <p:stCondLst>
                              <p:cond delay="0"/>
                            </p:stCondLst>
                            <p:childTnLst>
                              <p:par>
                                <p:cTn id="166" presetID="47" presetClass="entr" presetSubtype="0" fill="hold" nodeType="clickEffect">
                                  <p:stCondLst>
                                    <p:cond delay="0"/>
                                  </p:stCondLst>
                                  <p:childTnLst>
                                    <p:set>
                                      <p:cBhvr>
                                        <p:cTn id="167" dur="1" fill="hold">
                                          <p:stCondLst>
                                            <p:cond delay="0"/>
                                          </p:stCondLst>
                                        </p:cTn>
                                        <p:tgtEl>
                                          <p:spTgt spid="46"/>
                                        </p:tgtEl>
                                        <p:attrNameLst>
                                          <p:attrName>style.visibility</p:attrName>
                                        </p:attrNameLst>
                                      </p:cBhvr>
                                      <p:to>
                                        <p:strVal val="visible"/>
                                      </p:to>
                                    </p:set>
                                    <p:animEffect transition="in" filter="fade">
                                      <p:cBhvr>
                                        <p:cTn id="168" dur="250"/>
                                        <p:tgtEl>
                                          <p:spTgt spid="46"/>
                                        </p:tgtEl>
                                      </p:cBhvr>
                                    </p:animEffect>
                                    <p:anim calcmode="lin" valueType="num">
                                      <p:cBhvr>
                                        <p:cTn id="169" dur="250" fill="hold"/>
                                        <p:tgtEl>
                                          <p:spTgt spid="46"/>
                                        </p:tgtEl>
                                        <p:attrNameLst>
                                          <p:attrName>ppt_x</p:attrName>
                                        </p:attrNameLst>
                                      </p:cBhvr>
                                      <p:tavLst>
                                        <p:tav tm="0">
                                          <p:val>
                                            <p:strVal val="#ppt_x"/>
                                          </p:val>
                                        </p:tav>
                                        <p:tav tm="100000">
                                          <p:val>
                                            <p:strVal val="#ppt_x"/>
                                          </p:val>
                                        </p:tav>
                                      </p:tavLst>
                                    </p:anim>
                                    <p:anim calcmode="lin" valueType="num">
                                      <p:cBhvr>
                                        <p:cTn id="170" dur="250" fill="hold"/>
                                        <p:tgtEl>
                                          <p:spTgt spid="46"/>
                                        </p:tgtEl>
                                        <p:attrNameLst>
                                          <p:attrName>ppt_y</p:attrName>
                                        </p:attrNameLst>
                                      </p:cBhvr>
                                      <p:tavLst>
                                        <p:tav tm="0">
                                          <p:val>
                                            <p:strVal val="#ppt_y-.1"/>
                                          </p:val>
                                        </p:tav>
                                        <p:tav tm="100000">
                                          <p:val>
                                            <p:strVal val="#ppt_y"/>
                                          </p:val>
                                        </p:tav>
                                      </p:tavLst>
                                    </p:anim>
                                  </p:childTnLst>
                                </p:cTn>
                              </p:par>
                            </p:childTnLst>
                          </p:cTn>
                        </p:par>
                      </p:childTnLst>
                    </p:cTn>
                  </p:par>
                  <p:par>
                    <p:cTn id="171" fill="hold">
                      <p:stCondLst>
                        <p:cond delay="indefinite"/>
                      </p:stCondLst>
                      <p:childTnLst>
                        <p:par>
                          <p:cTn id="172" fill="hold">
                            <p:stCondLst>
                              <p:cond delay="0"/>
                            </p:stCondLst>
                            <p:childTnLst>
                              <p:par>
                                <p:cTn id="173" presetID="47" presetClass="entr" presetSubtype="0" fill="hold" nodeType="clickEffect">
                                  <p:stCondLst>
                                    <p:cond delay="0"/>
                                  </p:stCondLst>
                                  <p:childTnLst>
                                    <p:set>
                                      <p:cBhvr>
                                        <p:cTn id="174" dur="1" fill="hold">
                                          <p:stCondLst>
                                            <p:cond delay="0"/>
                                          </p:stCondLst>
                                        </p:cTn>
                                        <p:tgtEl>
                                          <p:spTgt spid="52"/>
                                        </p:tgtEl>
                                        <p:attrNameLst>
                                          <p:attrName>style.visibility</p:attrName>
                                        </p:attrNameLst>
                                      </p:cBhvr>
                                      <p:to>
                                        <p:strVal val="visible"/>
                                      </p:to>
                                    </p:set>
                                    <p:animEffect transition="in" filter="fade">
                                      <p:cBhvr>
                                        <p:cTn id="175" dur="250"/>
                                        <p:tgtEl>
                                          <p:spTgt spid="52"/>
                                        </p:tgtEl>
                                      </p:cBhvr>
                                    </p:animEffect>
                                    <p:anim calcmode="lin" valueType="num">
                                      <p:cBhvr>
                                        <p:cTn id="176" dur="250" fill="hold"/>
                                        <p:tgtEl>
                                          <p:spTgt spid="52"/>
                                        </p:tgtEl>
                                        <p:attrNameLst>
                                          <p:attrName>ppt_x</p:attrName>
                                        </p:attrNameLst>
                                      </p:cBhvr>
                                      <p:tavLst>
                                        <p:tav tm="0">
                                          <p:val>
                                            <p:strVal val="#ppt_x"/>
                                          </p:val>
                                        </p:tav>
                                        <p:tav tm="100000">
                                          <p:val>
                                            <p:strVal val="#ppt_x"/>
                                          </p:val>
                                        </p:tav>
                                      </p:tavLst>
                                    </p:anim>
                                    <p:anim calcmode="lin" valueType="num">
                                      <p:cBhvr>
                                        <p:cTn id="177" dur="250" fill="hold"/>
                                        <p:tgtEl>
                                          <p:spTgt spid="52"/>
                                        </p:tgtEl>
                                        <p:attrNameLst>
                                          <p:attrName>ppt_y</p:attrName>
                                        </p:attrNameLst>
                                      </p:cBhvr>
                                      <p:tavLst>
                                        <p:tav tm="0">
                                          <p:val>
                                            <p:strVal val="#ppt_y-.1"/>
                                          </p:val>
                                        </p:tav>
                                        <p:tav tm="100000">
                                          <p:val>
                                            <p:strVal val="#ppt_y"/>
                                          </p:val>
                                        </p:tav>
                                      </p:tavLst>
                                    </p:anim>
                                  </p:childTnLst>
                                </p:cTn>
                              </p:par>
                            </p:childTnLst>
                          </p:cTn>
                        </p:par>
                      </p:childTnLst>
                    </p:cTn>
                  </p:par>
                  <p:par>
                    <p:cTn id="178" fill="hold">
                      <p:stCondLst>
                        <p:cond delay="indefinite"/>
                      </p:stCondLst>
                      <p:childTnLst>
                        <p:par>
                          <p:cTn id="179" fill="hold">
                            <p:stCondLst>
                              <p:cond delay="0"/>
                            </p:stCondLst>
                            <p:childTnLst>
                              <p:par>
                                <p:cTn id="180" presetID="47" presetClass="entr" presetSubtype="0" fill="hold" nodeType="clickEffect">
                                  <p:stCondLst>
                                    <p:cond delay="0"/>
                                  </p:stCondLst>
                                  <p:childTnLst>
                                    <p:set>
                                      <p:cBhvr>
                                        <p:cTn id="181" dur="1" fill="hold">
                                          <p:stCondLst>
                                            <p:cond delay="0"/>
                                          </p:stCondLst>
                                        </p:cTn>
                                        <p:tgtEl>
                                          <p:spTgt spid="51"/>
                                        </p:tgtEl>
                                        <p:attrNameLst>
                                          <p:attrName>style.visibility</p:attrName>
                                        </p:attrNameLst>
                                      </p:cBhvr>
                                      <p:to>
                                        <p:strVal val="visible"/>
                                      </p:to>
                                    </p:set>
                                    <p:animEffect transition="in" filter="fade">
                                      <p:cBhvr>
                                        <p:cTn id="182" dur="250"/>
                                        <p:tgtEl>
                                          <p:spTgt spid="51"/>
                                        </p:tgtEl>
                                      </p:cBhvr>
                                    </p:animEffect>
                                    <p:anim calcmode="lin" valueType="num">
                                      <p:cBhvr>
                                        <p:cTn id="183" dur="250" fill="hold"/>
                                        <p:tgtEl>
                                          <p:spTgt spid="51"/>
                                        </p:tgtEl>
                                        <p:attrNameLst>
                                          <p:attrName>ppt_x</p:attrName>
                                        </p:attrNameLst>
                                      </p:cBhvr>
                                      <p:tavLst>
                                        <p:tav tm="0">
                                          <p:val>
                                            <p:strVal val="#ppt_x"/>
                                          </p:val>
                                        </p:tav>
                                        <p:tav tm="100000">
                                          <p:val>
                                            <p:strVal val="#ppt_x"/>
                                          </p:val>
                                        </p:tav>
                                      </p:tavLst>
                                    </p:anim>
                                    <p:anim calcmode="lin" valueType="num">
                                      <p:cBhvr>
                                        <p:cTn id="184" dur="250" fill="hold"/>
                                        <p:tgtEl>
                                          <p:spTgt spid="5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Shape 174"/>
        <p:cNvGrpSpPr/>
        <p:nvPr/>
      </p:nvGrpSpPr>
      <p:grpSpPr>
        <a:xfrm>
          <a:off x="0" y="0"/>
          <a:ext cx="0" cy="0"/>
          <a:chOff x="0" y="0"/>
          <a:chExt cx="0" cy="0"/>
        </a:xfrm>
      </p:grpSpPr>
      <p:sp>
        <p:nvSpPr>
          <p:cNvPr id="175" name="Shape 175"/>
          <p:cNvSpPr/>
          <p:nvPr/>
        </p:nvSpPr>
        <p:spPr>
          <a:xfrm>
            <a:off x="0" y="107825"/>
            <a:ext cx="9143999" cy="637500"/>
          </a:xfrm>
          <a:prstGeom prst="rect">
            <a:avLst/>
          </a:prstGeom>
          <a:solidFill>
            <a:srgbClr val="0070C0"/>
          </a:solidFill>
          <a:ln>
            <a:noFill/>
          </a:ln>
        </p:spPr>
        <p:txBody>
          <a:bodyPr lIns="91425" tIns="91425" rIns="91425" bIns="91425" anchor="ctr" anchorCtr="0">
            <a:noAutofit/>
          </a:bodyPr>
          <a:lstStyle/>
          <a:p>
            <a:pPr lvl="0">
              <a:spcBef>
                <a:spcPts val="0"/>
              </a:spcBef>
              <a:buNone/>
            </a:pPr>
            <a:endParaRPr/>
          </a:p>
        </p:txBody>
      </p:sp>
      <p:sp>
        <p:nvSpPr>
          <p:cNvPr id="176" name="Shape 176"/>
          <p:cNvSpPr txBox="1">
            <a:spLocks noGrp="1"/>
          </p:cNvSpPr>
          <p:nvPr>
            <p:ph type="body" idx="1"/>
          </p:nvPr>
        </p:nvSpPr>
        <p:spPr>
          <a:xfrm>
            <a:off x="82727" y="777725"/>
            <a:ext cx="8854800" cy="4232400"/>
          </a:xfrm>
          <a:prstGeom prst="rect">
            <a:avLst/>
          </a:prstGeom>
        </p:spPr>
        <p:txBody>
          <a:bodyPr lIns="91425" tIns="91425" rIns="91425" bIns="91425" anchor="t" anchorCtr="0">
            <a:noAutofit/>
          </a:bodyPr>
          <a:lstStyle/>
          <a:p>
            <a:pPr lvl="0"/>
            <a:r>
              <a:rPr lang="en-US" dirty="0">
                <a:solidFill>
                  <a:schemeClr val="bg1"/>
                </a:solidFill>
              </a:rPr>
              <a:t>Example: Array sorting (based in a true story)</a:t>
            </a:r>
          </a:p>
          <a:p>
            <a:pPr lvl="0"/>
            <a:r>
              <a:rPr lang="en-US" dirty="0">
                <a:solidFill>
                  <a:schemeClr val="bg1"/>
                </a:solidFill>
              </a:rPr>
              <a:t>Do you know </a:t>
            </a:r>
            <a:r>
              <a:rPr lang="en-US" b="1" dirty="0">
                <a:solidFill>
                  <a:schemeClr val="bg1"/>
                </a:solidFill>
              </a:rPr>
              <a:t>an </a:t>
            </a:r>
            <a:r>
              <a:rPr lang="en-US" b="1" u="sng" dirty="0">
                <a:solidFill>
                  <a:schemeClr val="bg1"/>
                </a:solidFill>
              </a:rPr>
              <a:t>even</a:t>
            </a:r>
            <a:r>
              <a:rPr lang="en-US" b="1" dirty="0">
                <a:solidFill>
                  <a:schemeClr val="bg1"/>
                </a:solidFill>
              </a:rPr>
              <a:t> better</a:t>
            </a:r>
            <a:r>
              <a:rPr lang="en-US" dirty="0">
                <a:solidFill>
                  <a:schemeClr val="bg1"/>
                </a:solidFill>
              </a:rPr>
              <a:t> sorting algorithm?	</a:t>
            </a:r>
            <a:r>
              <a:rPr lang="en-US" b="1" dirty="0">
                <a:solidFill>
                  <a:schemeClr val="bg1"/>
                </a:solidFill>
              </a:rPr>
              <a:t>3-way-quick-sort</a:t>
            </a:r>
            <a:r>
              <a:rPr lang="en-US" dirty="0">
                <a:solidFill>
                  <a:schemeClr val="bg1"/>
                </a:solidFill>
              </a:rPr>
              <a:t>! O(</a:t>
            </a:r>
            <a:r>
              <a:rPr lang="en-US" dirty="0" err="1">
                <a:solidFill>
                  <a:schemeClr val="bg1"/>
                </a:solidFill>
              </a:rPr>
              <a:t>nlogn</a:t>
            </a:r>
            <a:r>
              <a:rPr lang="en-US" dirty="0">
                <a:solidFill>
                  <a:schemeClr val="bg1"/>
                </a:solidFill>
              </a:rPr>
              <a:t>) </a:t>
            </a:r>
            <a:endParaRPr lang="en-US" b="1" dirty="0">
              <a:solidFill>
                <a:schemeClr val="bg1"/>
              </a:solidFill>
            </a:endParaRPr>
          </a:p>
          <a:p>
            <a:pPr lvl="0">
              <a:lnSpc>
                <a:spcPct val="100000"/>
              </a:lnSpc>
              <a:spcAft>
                <a:spcPts val="0"/>
              </a:spcAft>
            </a:pPr>
            <a:r>
              <a:rPr lang="en-US" dirty="0">
                <a:solidFill>
                  <a:schemeClr val="bg1"/>
                </a:solidFill>
              </a:rPr>
              <a:t>Question: Did you think about </a:t>
            </a:r>
            <a:r>
              <a:rPr lang="en" dirty="0">
                <a:solidFill>
                  <a:schemeClr val="bg1"/>
                </a:solidFill>
              </a:rPr>
              <a:t>corner</a:t>
            </a:r>
            <a:r>
              <a:rPr lang="en-US" dirty="0">
                <a:solidFill>
                  <a:schemeClr val="bg1"/>
                </a:solidFill>
              </a:rPr>
              <a:t> cases? (repeated values)</a:t>
            </a:r>
          </a:p>
        </p:txBody>
      </p:sp>
      <p:sp>
        <p:nvSpPr>
          <p:cNvPr id="177" name="Shape 177"/>
          <p:cNvSpPr txBox="1">
            <a:spLocks noGrp="1"/>
          </p:cNvSpPr>
          <p:nvPr>
            <p:ph type="title"/>
          </p:nvPr>
        </p:nvSpPr>
        <p:spPr>
          <a:xfrm>
            <a:off x="311700" y="140225"/>
            <a:ext cx="8520600" cy="572700"/>
          </a:xfrm>
          <a:prstGeom prst="rect">
            <a:avLst/>
          </a:prstGeom>
        </p:spPr>
        <p:txBody>
          <a:bodyPr lIns="91425" tIns="91425" rIns="91425" bIns="91425" anchor="t" anchorCtr="0">
            <a:noAutofit/>
          </a:bodyPr>
          <a:lstStyle/>
          <a:p>
            <a:pPr lvl="0"/>
            <a:r>
              <a:rPr lang="en" dirty="0">
                <a:solidFill>
                  <a:schemeClr val="lt1"/>
                </a:solidFill>
              </a:rPr>
              <a:t>5) Know your algorithms</a:t>
            </a:r>
            <a:endParaRPr dirty="0">
              <a:solidFill>
                <a:srgbClr val="FFFFFF"/>
              </a:solidFill>
            </a:endParaRPr>
          </a:p>
        </p:txBody>
      </p:sp>
      <p:sp>
        <p:nvSpPr>
          <p:cNvPr id="178" name="Shape 178"/>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solidFill>
                  <a:schemeClr val="bg1"/>
                </a:solidFill>
              </a:rPr>
              <a:t>23</a:t>
            </a:fld>
            <a:endParaRPr lang="en" dirty="0">
              <a:solidFill>
                <a:schemeClr val="bg1"/>
              </a:solidFill>
            </a:endParaRPr>
          </a:p>
        </p:txBody>
      </p:sp>
      <p:pic>
        <p:nvPicPr>
          <p:cNvPr id="8" name="Imagen 1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4504067"/>
            <a:ext cx="9144000" cy="65268"/>
          </a:xfrm>
          <a:prstGeom prst="rect">
            <a:avLst/>
          </a:prstGeom>
        </p:spPr>
      </p:pic>
      <p:graphicFrame>
        <p:nvGraphicFramePr>
          <p:cNvPr id="15" name="Shape 122"/>
          <p:cNvGraphicFramePr/>
          <p:nvPr>
            <p:extLst>
              <p:ext uri="{D42A27DB-BD31-4B8C-83A1-F6EECF244321}">
                <p14:modId xmlns:p14="http://schemas.microsoft.com/office/powerpoint/2010/main" val="1530961529"/>
              </p:ext>
            </p:extLst>
          </p:nvPr>
        </p:nvGraphicFramePr>
        <p:xfrm>
          <a:off x="752650" y="2228486"/>
          <a:ext cx="7239000" cy="396210"/>
        </p:xfrm>
        <a:graphic>
          <a:graphicData uri="http://schemas.openxmlformats.org/drawingml/2006/table">
            <a:tbl>
              <a:tblPr>
                <a:tableStyleId>{3C2FFA5D-87B4-456A-9821-1D502468CF0F}</a:tableStyleId>
              </a:tblPr>
              <a:tblGrid>
                <a:gridCol w="482600">
                  <a:extLst>
                    <a:ext uri="{9D8B030D-6E8A-4147-A177-3AD203B41FA5}">
                      <a16:colId xmlns:a16="http://schemas.microsoft.com/office/drawing/2014/main" val="20000"/>
                    </a:ext>
                  </a:extLst>
                </a:gridCol>
                <a:gridCol w="482600">
                  <a:extLst>
                    <a:ext uri="{9D8B030D-6E8A-4147-A177-3AD203B41FA5}">
                      <a16:colId xmlns:a16="http://schemas.microsoft.com/office/drawing/2014/main" val="20001"/>
                    </a:ext>
                  </a:extLst>
                </a:gridCol>
                <a:gridCol w="482600">
                  <a:extLst>
                    <a:ext uri="{9D8B030D-6E8A-4147-A177-3AD203B41FA5}">
                      <a16:colId xmlns:a16="http://schemas.microsoft.com/office/drawing/2014/main" val="20002"/>
                    </a:ext>
                  </a:extLst>
                </a:gridCol>
                <a:gridCol w="482600">
                  <a:extLst>
                    <a:ext uri="{9D8B030D-6E8A-4147-A177-3AD203B41FA5}">
                      <a16:colId xmlns:a16="http://schemas.microsoft.com/office/drawing/2014/main" val="20003"/>
                    </a:ext>
                  </a:extLst>
                </a:gridCol>
                <a:gridCol w="482600">
                  <a:extLst>
                    <a:ext uri="{9D8B030D-6E8A-4147-A177-3AD203B41FA5}">
                      <a16:colId xmlns:a16="http://schemas.microsoft.com/office/drawing/2014/main" val="20004"/>
                    </a:ext>
                  </a:extLst>
                </a:gridCol>
                <a:gridCol w="482600">
                  <a:extLst>
                    <a:ext uri="{9D8B030D-6E8A-4147-A177-3AD203B41FA5}">
                      <a16:colId xmlns:a16="http://schemas.microsoft.com/office/drawing/2014/main" val="20005"/>
                    </a:ext>
                  </a:extLst>
                </a:gridCol>
                <a:gridCol w="482600">
                  <a:extLst>
                    <a:ext uri="{9D8B030D-6E8A-4147-A177-3AD203B41FA5}">
                      <a16:colId xmlns:a16="http://schemas.microsoft.com/office/drawing/2014/main" val="20006"/>
                    </a:ext>
                  </a:extLst>
                </a:gridCol>
                <a:gridCol w="482600">
                  <a:extLst>
                    <a:ext uri="{9D8B030D-6E8A-4147-A177-3AD203B41FA5}">
                      <a16:colId xmlns:a16="http://schemas.microsoft.com/office/drawing/2014/main" val="20007"/>
                    </a:ext>
                  </a:extLst>
                </a:gridCol>
                <a:gridCol w="482600">
                  <a:extLst>
                    <a:ext uri="{9D8B030D-6E8A-4147-A177-3AD203B41FA5}">
                      <a16:colId xmlns:a16="http://schemas.microsoft.com/office/drawing/2014/main" val="20008"/>
                    </a:ext>
                  </a:extLst>
                </a:gridCol>
                <a:gridCol w="482600">
                  <a:extLst>
                    <a:ext uri="{9D8B030D-6E8A-4147-A177-3AD203B41FA5}">
                      <a16:colId xmlns:a16="http://schemas.microsoft.com/office/drawing/2014/main" val="20009"/>
                    </a:ext>
                  </a:extLst>
                </a:gridCol>
                <a:gridCol w="482600">
                  <a:extLst>
                    <a:ext uri="{9D8B030D-6E8A-4147-A177-3AD203B41FA5}">
                      <a16:colId xmlns:a16="http://schemas.microsoft.com/office/drawing/2014/main" val="20010"/>
                    </a:ext>
                  </a:extLst>
                </a:gridCol>
                <a:gridCol w="482600">
                  <a:extLst>
                    <a:ext uri="{9D8B030D-6E8A-4147-A177-3AD203B41FA5}">
                      <a16:colId xmlns:a16="http://schemas.microsoft.com/office/drawing/2014/main" val="20011"/>
                    </a:ext>
                  </a:extLst>
                </a:gridCol>
                <a:gridCol w="482600">
                  <a:extLst>
                    <a:ext uri="{9D8B030D-6E8A-4147-A177-3AD203B41FA5}">
                      <a16:colId xmlns:a16="http://schemas.microsoft.com/office/drawing/2014/main" val="20012"/>
                    </a:ext>
                  </a:extLst>
                </a:gridCol>
                <a:gridCol w="482600">
                  <a:extLst>
                    <a:ext uri="{9D8B030D-6E8A-4147-A177-3AD203B41FA5}">
                      <a16:colId xmlns:a16="http://schemas.microsoft.com/office/drawing/2014/main" val="20013"/>
                    </a:ext>
                  </a:extLst>
                </a:gridCol>
                <a:gridCol w="482600">
                  <a:extLst>
                    <a:ext uri="{9D8B030D-6E8A-4147-A177-3AD203B41FA5}">
                      <a16:colId xmlns:a16="http://schemas.microsoft.com/office/drawing/2014/main" val="20014"/>
                    </a:ext>
                  </a:extLst>
                </a:gridCol>
              </a:tblGrid>
              <a:tr h="381000">
                <a:tc>
                  <a:txBody>
                    <a:bodyPr/>
                    <a:lstStyle/>
                    <a:p>
                      <a:pPr lvl="0" algn="ctr">
                        <a:spcBef>
                          <a:spcPts val="0"/>
                        </a:spcBef>
                        <a:buNone/>
                      </a:pPr>
                      <a:r>
                        <a:rPr lang="en" dirty="0">
                          <a:solidFill>
                            <a:schemeClr val="bg1"/>
                          </a:solidFill>
                        </a:rPr>
                        <a:t>4</a:t>
                      </a:r>
                    </a:p>
                  </a:txBody>
                  <a:tcPr marL="91425" marR="91425" marT="91425" marB="91425">
                    <a:solidFill>
                      <a:srgbClr val="0070C0"/>
                    </a:solidFill>
                  </a:tcPr>
                </a:tc>
                <a:tc>
                  <a:txBody>
                    <a:bodyPr/>
                    <a:lstStyle/>
                    <a:p>
                      <a:pPr lvl="0" algn="ctr">
                        <a:spcBef>
                          <a:spcPts val="0"/>
                        </a:spcBef>
                        <a:buNone/>
                      </a:pPr>
                      <a:r>
                        <a:rPr lang="en" dirty="0">
                          <a:solidFill>
                            <a:schemeClr val="bg1"/>
                          </a:solidFill>
                        </a:rPr>
                        <a:t>4</a:t>
                      </a:r>
                    </a:p>
                  </a:txBody>
                  <a:tcPr marL="91425" marR="91425" marT="91425" marB="91425">
                    <a:solidFill>
                      <a:srgbClr val="0070C0"/>
                    </a:solidFill>
                  </a:tcPr>
                </a:tc>
                <a:tc>
                  <a:txBody>
                    <a:bodyPr/>
                    <a:lstStyle/>
                    <a:p>
                      <a:pPr lvl="0" algn="ctr">
                        <a:spcBef>
                          <a:spcPts val="0"/>
                        </a:spcBef>
                        <a:buNone/>
                      </a:pPr>
                      <a:r>
                        <a:rPr lang="en" dirty="0">
                          <a:solidFill>
                            <a:schemeClr val="bg1"/>
                          </a:solidFill>
                        </a:rPr>
                        <a:t>6</a:t>
                      </a:r>
                    </a:p>
                  </a:txBody>
                  <a:tcPr marL="91425" marR="91425" marT="91425" marB="91425">
                    <a:solidFill>
                      <a:srgbClr val="0070C0"/>
                    </a:solidFill>
                  </a:tcPr>
                </a:tc>
                <a:tc>
                  <a:txBody>
                    <a:bodyPr/>
                    <a:lstStyle/>
                    <a:p>
                      <a:pPr lvl="0" algn="ctr">
                        <a:spcBef>
                          <a:spcPts val="0"/>
                        </a:spcBef>
                        <a:buNone/>
                      </a:pPr>
                      <a:r>
                        <a:rPr lang="en" dirty="0">
                          <a:solidFill>
                            <a:schemeClr val="bg1"/>
                          </a:solidFill>
                        </a:rPr>
                        <a:t>6</a:t>
                      </a:r>
                    </a:p>
                  </a:txBody>
                  <a:tcPr marL="91425" marR="91425" marT="91425" marB="91425">
                    <a:solidFill>
                      <a:srgbClr val="0070C0"/>
                    </a:solidFill>
                  </a:tcPr>
                </a:tc>
                <a:tc>
                  <a:txBody>
                    <a:bodyPr/>
                    <a:lstStyle/>
                    <a:p>
                      <a:pPr lvl="0" algn="ctr">
                        <a:spcBef>
                          <a:spcPts val="0"/>
                        </a:spcBef>
                        <a:buNone/>
                      </a:pPr>
                      <a:r>
                        <a:rPr lang="en" dirty="0">
                          <a:solidFill>
                            <a:schemeClr val="bg1"/>
                          </a:solidFill>
                        </a:rPr>
                        <a:t>8</a:t>
                      </a:r>
                    </a:p>
                  </a:txBody>
                  <a:tcPr marL="91425" marR="91425" marT="91425" marB="91425">
                    <a:solidFill>
                      <a:srgbClr val="0070C0"/>
                    </a:solidFill>
                  </a:tcPr>
                </a:tc>
                <a:tc>
                  <a:txBody>
                    <a:bodyPr/>
                    <a:lstStyle/>
                    <a:p>
                      <a:pPr lvl="0" algn="ctr">
                        <a:spcBef>
                          <a:spcPts val="0"/>
                        </a:spcBef>
                        <a:buNone/>
                      </a:pPr>
                      <a:r>
                        <a:rPr lang="en" dirty="0">
                          <a:solidFill>
                            <a:schemeClr val="bg1"/>
                          </a:solidFill>
                        </a:rPr>
                        <a:t>6</a:t>
                      </a:r>
                    </a:p>
                  </a:txBody>
                  <a:tcPr marL="91425" marR="91425" marT="91425" marB="91425">
                    <a:solidFill>
                      <a:srgbClr val="0070C0"/>
                    </a:solidFill>
                  </a:tcPr>
                </a:tc>
                <a:tc>
                  <a:txBody>
                    <a:bodyPr/>
                    <a:lstStyle/>
                    <a:p>
                      <a:pPr lvl="0" algn="ctr">
                        <a:spcBef>
                          <a:spcPts val="0"/>
                        </a:spcBef>
                        <a:buNone/>
                      </a:pPr>
                      <a:r>
                        <a:rPr lang="en" dirty="0">
                          <a:solidFill>
                            <a:schemeClr val="bg1"/>
                          </a:solidFill>
                        </a:rPr>
                        <a:t>6</a:t>
                      </a:r>
                    </a:p>
                  </a:txBody>
                  <a:tcPr marL="91425" marR="91425" marT="91425" marB="91425">
                    <a:solidFill>
                      <a:srgbClr val="0070C0"/>
                    </a:solidFill>
                  </a:tcPr>
                </a:tc>
                <a:tc>
                  <a:txBody>
                    <a:bodyPr/>
                    <a:lstStyle/>
                    <a:p>
                      <a:pPr lvl="0" algn="ctr">
                        <a:spcBef>
                          <a:spcPts val="0"/>
                        </a:spcBef>
                        <a:buNone/>
                      </a:pPr>
                      <a:r>
                        <a:rPr lang="en" dirty="0">
                          <a:solidFill>
                            <a:schemeClr val="bg1"/>
                          </a:solidFill>
                        </a:rPr>
                        <a:t>4</a:t>
                      </a:r>
                    </a:p>
                  </a:txBody>
                  <a:tcPr marL="91425" marR="91425" marT="91425" marB="91425">
                    <a:solidFill>
                      <a:srgbClr val="0070C0"/>
                    </a:solidFill>
                  </a:tcPr>
                </a:tc>
                <a:tc>
                  <a:txBody>
                    <a:bodyPr/>
                    <a:lstStyle/>
                    <a:p>
                      <a:pPr lvl="0" algn="ctr">
                        <a:spcBef>
                          <a:spcPts val="0"/>
                        </a:spcBef>
                        <a:buNone/>
                      </a:pPr>
                      <a:r>
                        <a:rPr lang="en" dirty="0">
                          <a:solidFill>
                            <a:schemeClr val="bg1"/>
                          </a:solidFill>
                        </a:rPr>
                        <a:t>8</a:t>
                      </a:r>
                    </a:p>
                  </a:txBody>
                  <a:tcPr marL="91425" marR="91425" marT="91425" marB="91425">
                    <a:solidFill>
                      <a:srgbClr val="0070C0"/>
                    </a:solidFill>
                  </a:tcPr>
                </a:tc>
                <a:tc>
                  <a:txBody>
                    <a:bodyPr/>
                    <a:lstStyle/>
                    <a:p>
                      <a:pPr lvl="0" algn="ctr">
                        <a:spcBef>
                          <a:spcPts val="0"/>
                        </a:spcBef>
                        <a:buNone/>
                      </a:pPr>
                      <a:r>
                        <a:rPr lang="en" dirty="0">
                          <a:solidFill>
                            <a:schemeClr val="bg1"/>
                          </a:solidFill>
                        </a:rPr>
                        <a:t>8</a:t>
                      </a:r>
                    </a:p>
                  </a:txBody>
                  <a:tcPr marL="91425" marR="91425" marT="91425" marB="91425">
                    <a:solidFill>
                      <a:srgbClr val="0070C0"/>
                    </a:solidFill>
                  </a:tcPr>
                </a:tc>
                <a:tc>
                  <a:txBody>
                    <a:bodyPr/>
                    <a:lstStyle/>
                    <a:p>
                      <a:pPr lvl="0" algn="ctr">
                        <a:spcBef>
                          <a:spcPts val="0"/>
                        </a:spcBef>
                        <a:buNone/>
                      </a:pPr>
                      <a:r>
                        <a:rPr lang="en" dirty="0">
                          <a:solidFill>
                            <a:schemeClr val="bg1"/>
                          </a:solidFill>
                        </a:rPr>
                        <a:t>8</a:t>
                      </a:r>
                    </a:p>
                  </a:txBody>
                  <a:tcPr marL="91425" marR="91425" marT="91425" marB="91425">
                    <a:solidFill>
                      <a:srgbClr val="0070C0"/>
                    </a:solidFill>
                  </a:tcPr>
                </a:tc>
                <a:tc>
                  <a:txBody>
                    <a:bodyPr/>
                    <a:lstStyle/>
                    <a:p>
                      <a:pPr lvl="0" algn="ctr">
                        <a:spcBef>
                          <a:spcPts val="0"/>
                        </a:spcBef>
                        <a:buNone/>
                      </a:pPr>
                      <a:r>
                        <a:rPr lang="en" dirty="0">
                          <a:solidFill>
                            <a:schemeClr val="bg1"/>
                          </a:solidFill>
                        </a:rPr>
                        <a:t>4</a:t>
                      </a:r>
                    </a:p>
                  </a:txBody>
                  <a:tcPr marL="91425" marR="91425" marT="91425" marB="91425">
                    <a:solidFill>
                      <a:srgbClr val="0070C0"/>
                    </a:solidFill>
                  </a:tcPr>
                </a:tc>
                <a:tc>
                  <a:txBody>
                    <a:bodyPr/>
                    <a:lstStyle/>
                    <a:p>
                      <a:pPr lvl="0" algn="ctr">
                        <a:spcBef>
                          <a:spcPts val="0"/>
                        </a:spcBef>
                        <a:buNone/>
                      </a:pPr>
                      <a:r>
                        <a:rPr lang="en" dirty="0">
                          <a:solidFill>
                            <a:schemeClr val="bg1"/>
                          </a:solidFill>
                        </a:rPr>
                        <a:t>8</a:t>
                      </a:r>
                    </a:p>
                  </a:txBody>
                  <a:tcPr marL="91425" marR="91425" marT="91425" marB="91425">
                    <a:solidFill>
                      <a:srgbClr val="0070C0"/>
                    </a:solidFill>
                  </a:tcPr>
                </a:tc>
                <a:tc>
                  <a:txBody>
                    <a:bodyPr/>
                    <a:lstStyle/>
                    <a:p>
                      <a:pPr lvl="0" algn="ctr">
                        <a:spcBef>
                          <a:spcPts val="0"/>
                        </a:spcBef>
                        <a:buNone/>
                      </a:pPr>
                      <a:r>
                        <a:rPr lang="en" dirty="0">
                          <a:solidFill>
                            <a:schemeClr val="bg1"/>
                          </a:solidFill>
                        </a:rPr>
                        <a:t>4</a:t>
                      </a:r>
                    </a:p>
                  </a:txBody>
                  <a:tcPr marL="91425" marR="91425" marT="91425" marB="91425">
                    <a:solidFill>
                      <a:srgbClr val="0070C0"/>
                    </a:solidFill>
                  </a:tcPr>
                </a:tc>
                <a:tc>
                  <a:txBody>
                    <a:bodyPr/>
                    <a:lstStyle/>
                    <a:p>
                      <a:pPr lvl="0" algn="ctr">
                        <a:spcBef>
                          <a:spcPts val="0"/>
                        </a:spcBef>
                        <a:buNone/>
                      </a:pPr>
                      <a:r>
                        <a:rPr lang="en" dirty="0">
                          <a:solidFill>
                            <a:schemeClr val="bg1"/>
                          </a:solidFill>
                        </a:rPr>
                        <a:t>6</a:t>
                      </a:r>
                    </a:p>
                  </a:txBody>
                  <a:tcPr marL="91425" marR="91425" marT="91425" marB="91425">
                    <a:solidFill>
                      <a:srgbClr val="0070C0"/>
                    </a:solidFill>
                  </a:tcPr>
                </a:tc>
                <a:extLst>
                  <a:ext uri="{0D108BD9-81ED-4DB2-BD59-A6C34878D82A}">
                    <a16:rowId xmlns:a16="http://schemas.microsoft.com/office/drawing/2014/main" val="10000"/>
                  </a:ext>
                </a:extLst>
              </a:tr>
            </a:tbl>
          </a:graphicData>
        </a:graphic>
      </p:graphicFrame>
      <p:graphicFrame>
        <p:nvGraphicFramePr>
          <p:cNvPr id="16" name="Shape 122"/>
          <p:cNvGraphicFramePr/>
          <p:nvPr>
            <p:extLst>
              <p:ext uri="{D42A27DB-BD31-4B8C-83A1-F6EECF244321}">
                <p14:modId xmlns:p14="http://schemas.microsoft.com/office/powerpoint/2010/main" val="1897908824"/>
              </p:ext>
            </p:extLst>
          </p:nvPr>
        </p:nvGraphicFramePr>
        <p:xfrm>
          <a:off x="3083754" y="2808343"/>
          <a:ext cx="482600" cy="396210"/>
        </p:xfrm>
        <a:graphic>
          <a:graphicData uri="http://schemas.openxmlformats.org/drawingml/2006/table">
            <a:tbl>
              <a:tblPr>
                <a:tableStyleId>{3C2FFA5D-87B4-456A-9821-1D502468CF0F}</a:tableStyleId>
              </a:tblPr>
              <a:tblGrid>
                <a:gridCol w="482600">
                  <a:extLst>
                    <a:ext uri="{9D8B030D-6E8A-4147-A177-3AD203B41FA5}">
                      <a16:colId xmlns:a16="http://schemas.microsoft.com/office/drawing/2014/main" val="20000"/>
                    </a:ext>
                  </a:extLst>
                </a:gridCol>
              </a:tblGrid>
              <a:tr h="381000">
                <a:tc>
                  <a:txBody>
                    <a:bodyPr/>
                    <a:lstStyle/>
                    <a:p>
                      <a:pPr lvl="0" algn="ctr">
                        <a:spcBef>
                          <a:spcPts val="0"/>
                        </a:spcBef>
                        <a:buNone/>
                      </a:pPr>
                      <a:r>
                        <a:rPr lang="en" b="1" dirty="0">
                          <a:solidFill>
                            <a:schemeClr val="bg1"/>
                          </a:solidFill>
                        </a:rPr>
                        <a:t>6</a:t>
                      </a:r>
                    </a:p>
                  </a:txBody>
                  <a:tcPr marL="91425" marR="91425" marT="91425" marB="91425">
                    <a:solidFill>
                      <a:srgbClr val="002060"/>
                    </a:solidFill>
                  </a:tcPr>
                </a:tc>
                <a:extLst>
                  <a:ext uri="{0D108BD9-81ED-4DB2-BD59-A6C34878D82A}">
                    <a16:rowId xmlns:a16="http://schemas.microsoft.com/office/drawing/2014/main" val="10000"/>
                  </a:ext>
                </a:extLst>
              </a:tr>
            </a:tbl>
          </a:graphicData>
        </a:graphic>
      </p:graphicFrame>
      <p:graphicFrame>
        <p:nvGraphicFramePr>
          <p:cNvPr id="17" name="Shape 122"/>
          <p:cNvGraphicFramePr/>
          <p:nvPr>
            <p:extLst>
              <p:ext uri="{D42A27DB-BD31-4B8C-83A1-F6EECF244321}">
                <p14:modId xmlns:p14="http://schemas.microsoft.com/office/powerpoint/2010/main" val="3819481039"/>
              </p:ext>
            </p:extLst>
          </p:nvPr>
        </p:nvGraphicFramePr>
        <p:xfrm>
          <a:off x="482533" y="2808343"/>
          <a:ext cx="2413000" cy="396210"/>
        </p:xfrm>
        <a:graphic>
          <a:graphicData uri="http://schemas.openxmlformats.org/drawingml/2006/table">
            <a:tbl>
              <a:tblPr>
                <a:tableStyleId>{3C2FFA5D-87B4-456A-9821-1D502468CF0F}</a:tableStyleId>
              </a:tblPr>
              <a:tblGrid>
                <a:gridCol w="482600">
                  <a:extLst>
                    <a:ext uri="{9D8B030D-6E8A-4147-A177-3AD203B41FA5}">
                      <a16:colId xmlns:a16="http://schemas.microsoft.com/office/drawing/2014/main" val="20000"/>
                    </a:ext>
                  </a:extLst>
                </a:gridCol>
                <a:gridCol w="482600">
                  <a:extLst>
                    <a:ext uri="{9D8B030D-6E8A-4147-A177-3AD203B41FA5}">
                      <a16:colId xmlns:a16="http://schemas.microsoft.com/office/drawing/2014/main" val="20001"/>
                    </a:ext>
                  </a:extLst>
                </a:gridCol>
                <a:gridCol w="482600">
                  <a:extLst>
                    <a:ext uri="{9D8B030D-6E8A-4147-A177-3AD203B41FA5}">
                      <a16:colId xmlns:a16="http://schemas.microsoft.com/office/drawing/2014/main" val="20002"/>
                    </a:ext>
                  </a:extLst>
                </a:gridCol>
                <a:gridCol w="482600">
                  <a:extLst>
                    <a:ext uri="{9D8B030D-6E8A-4147-A177-3AD203B41FA5}">
                      <a16:colId xmlns:a16="http://schemas.microsoft.com/office/drawing/2014/main" val="20003"/>
                    </a:ext>
                  </a:extLst>
                </a:gridCol>
                <a:gridCol w="482600">
                  <a:extLst>
                    <a:ext uri="{9D8B030D-6E8A-4147-A177-3AD203B41FA5}">
                      <a16:colId xmlns:a16="http://schemas.microsoft.com/office/drawing/2014/main" val="20004"/>
                    </a:ext>
                  </a:extLst>
                </a:gridCol>
              </a:tblGrid>
              <a:tr h="381000">
                <a:tc>
                  <a:txBody>
                    <a:bodyPr/>
                    <a:lstStyle/>
                    <a:p>
                      <a:pPr lvl="0" algn="ctr">
                        <a:spcBef>
                          <a:spcPts val="0"/>
                        </a:spcBef>
                        <a:buNone/>
                      </a:pPr>
                      <a:r>
                        <a:rPr lang="en" dirty="0">
                          <a:solidFill>
                            <a:schemeClr val="bg1"/>
                          </a:solidFill>
                        </a:rPr>
                        <a:t>4</a:t>
                      </a:r>
                    </a:p>
                  </a:txBody>
                  <a:tcPr marL="91425" marR="91425" marT="91425" marB="91425">
                    <a:solidFill>
                      <a:srgbClr val="0070C0"/>
                    </a:solidFill>
                  </a:tcPr>
                </a:tc>
                <a:tc>
                  <a:txBody>
                    <a:bodyPr/>
                    <a:lstStyle/>
                    <a:p>
                      <a:pPr lvl="0" algn="ctr">
                        <a:spcBef>
                          <a:spcPts val="0"/>
                        </a:spcBef>
                        <a:buNone/>
                      </a:pPr>
                      <a:r>
                        <a:rPr lang="en" dirty="0">
                          <a:solidFill>
                            <a:schemeClr val="bg1"/>
                          </a:solidFill>
                        </a:rPr>
                        <a:t>4</a:t>
                      </a:r>
                    </a:p>
                  </a:txBody>
                  <a:tcPr marL="91425" marR="91425" marT="91425" marB="91425">
                    <a:solidFill>
                      <a:srgbClr val="0070C0"/>
                    </a:solidFill>
                  </a:tcPr>
                </a:tc>
                <a:tc>
                  <a:txBody>
                    <a:bodyPr/>
                    <a:lstStyle/>
                    <a:p>
                      <a:pPr lvl="0" algn="ctr">
                        <a:spcBef>
                          <a:spcPts val="0"/>
                        </a:spcBef>
                        <a:buNone/>
                      </a:pPr>
                      <a:r>
                        <a:rPr lang="en" dirty="0">
                          <a:solidFill>
                            <a:schemeClr val="bg1"/>
                          </a:solidFill>
                        </a:rPr>
                        <a:t>4</a:t>
                      </a:r>
                    </a:p>
                  </a:txBody>
                  <a:tcPr marL="91425" marR="91425" marT="91425" marB="91425">
                    <a:solidFill>
                      <a:srgbClr val="0070C0"/>
                    </a:solidFill>
                  </a:tcPr>
                </a:tc>
                <a:tc>
                  <a:txBody>
                    <a:bodyPr/>
                    <a:lstStyle/>
                    <a:p>
                      <a:pPr lvl="0" algn="ctr">
                        <a:spcBef>
                          <a:spcPts val="0"/>
                        </a:spcBef>
                        <a:buNone/>
                      </a:pPr>
                      <a:r>
                        <a:rPr lang="en" dirty="0">
                          <a:solidFill>
                            <a:schemeClr val="bg1"/>
                          </a:solidFill>
                        </a:rPr>
                        <a:t>4</a:t>
                      </a:r>
                    </a:p>
                  </a:txBody>
                  <a:tcPr marL="91425" marR="91425" marT="91425" marB="91425">
                    <a:solidFill>
                      <a:srgbClr val="0070C0"/>
                    </a:solidFill>
                  </a:tcPr>
                </a:tc>
                <a:tc>
                  <a:txBody>
                    <a:bodyPr/>
                    <a:lstStyle/>
                    <a:p>
                      <a:pPr lvl="0" algn="ctr">
                        <a:spcBef>
                          <a:spcPts val="0"/>
                        </a:spcBef>
                        <a:buNone/>
                      </a:pPr>
                      <a:r>
                        <a:rPr lang="en" dirty="0">
                          <a:solidFill>
                            <a:schemeClr val="bg1"/>
                          </a:solidFill>
                        </a:rPr>
                        <a:t>4</a:t>
                      </a:r>
                    </a:p>
                  </a:txBody>
                  <a:tcPr marL="91425" marR="91425" marT="91425" marB="91425">
                    <a:solidFill>
                      <a:srgbClr val="0070C0"/>
                    </a:solidFill>
                  </a:tcPr>
                </a:tc>
                <a:extLst>
                  <a:ext uri="{0D108BD9-81ED-4DB2-BD59-A6C34878D82A}">
                    <a16:rowId xmlns:a16="http://schemas.microsoft.com/office/drawing/2014/main" val="10000"/>
                  </a:ext>
                </a:extLst>
              </a:tr>
            </a:tbl>
          </a:graphicData>
        </a:graphic>
      </p:graphicFrame>
      <p:graphicFrame>
        <p:nvGraphicFramePr>
          <p:cNvPr id="18" name="Shape 122"/>
          <p:cNvGraphicFramePr/>
          <p:nvPr>
            <p:extLst>
              <p:ext uri="{D42A27DB-BD31-4B8C-83A1-F6EECF244321}">
                <p14:modId xmlns:p14="http://schemas.microsoft.com/office/powerpoint/2010/main" val="828308313"/>
              </p:ext>
            </p:extLst>
          </p:nvPr>
        </p:nvGraphicFramePr>
        <p:xfrm>
          <a:off x="3638922" y="2806170"/>
          <a:ext cx="1930400" cy="396210"/>
        </p:xfrm>
        <a:graphic>
          <a:graphicData uri="http://schemas.openxmlformats.org/drawingml/2006/table">
            <a:tbl>
              <a:tblPr>
                <a:tableStyleId>{3C2FFA5D-87B4-456A-9821-1D502468CF0F}</a:tableStyleId>
              </a:tblPr>
              <a:tblGrid>
                <a:gridCol w="482600">
                  <a:extLst>
                    <a:ext uri="{9D8B030D-6E8A-4147-A177-3AD203B41FA5}">
                      <a16:colId xmlns:a16="http://schemas.microsoft.com/office/drawing/2014/main" val="20000"/>
                    </a:ext>
                  </a:extLst>
                </a:gridCol>
                <a:gridCol w="482600">
                  <a:extLst>
                    <a:ext uri="{9D8B030D-6E8A-4147-A177-3AD203B41FA5}">
                      <a16:colId xmlns:a16="http://schemas.microsoft.com/office/drawing/2014/main" val="20001"/>
                    </a:ext>
                  </a:extLst>
                </a:gridCol>
                <a:gridCol w="482600">
                  <a:extLst>
                    <a:ext uri="{9D8B030D-6E8A-4147-A177-3AD203B41FA5}">
                      <a16:colId xmlns:a16="http://schemas.microsoft.com/office/drawing/2014/main" val="20002"/>
                    </a:ext>
                  </a:extLst>
                </a:gridCol>
                <a:gridCol w="482600">
                  <a:extLst>
                    <a:ext uri="{9D8B030D-6E8A-4147-A177-3AD203B41FA5}">
                      <a16:colId xmlns:a16="http://schemas.microsoft.com/office/drawing/2014/main" val="20003"/>
                    </a:ext>
                  </a:extLst>
                </a:gridCol>
              </a:tblGrid>
              <a:tr h="381000">
                <a:tc>
                  <a:txBody>
                    <a:bodyPr/>
                    <a:lstStyle/>
                    <a:p>
                      <a:pPr lvl="0" algn="ctr">
                        <a:spcBef>
                          <a:spcPts val="0"/>
                        </a:spcBef>
                        <a:buNone/>
                      </a:pPr>
                      <a:r>
                        <a:rPr lang="en" b="1" dirty="0">
                          <a:solidFill>
                            <a:schemeClr val="bg1"/>
                          </a:solidFill>
                        </a:rPr>
                        <a:t>6</a:t>
                      </a:r>
                    </a:p>
                  </a:txBody>
                  <a:tcPr marL="91425" marR="91425" marT="91425" marB="91425">
                    <a:solidFill>
                      <a:srgbClr val="002060"/>
                    </a:solidFill>
                  </a:tcPr>
                </a:tc>
                <a:tc>
                  <a:txBody>
                    <a:bodyPr/>
                    <a:lstStyle/>
                    <a:p>
                      <a:pPr lvl="0" algn="ctr">
                        <a:spcBef>
                          <a:spcPts val="0"/>
                        </a:spcBef>
                        <a:buNone/>
                      </a:pPr>
                      <a:r>
                        <a:rPr lang="en" b="1" dirty="0">
                          <a:solidFill>
                            <a:schemeClr val="bg1"/>
                          </a:solidFill>
                        </a:rPr>
                        <a:t>6</a:t>
                      </a:r>
                    </a:p>
                  </a:txBody>
                  <a:tcPr marL="91425" marR="91425" marT="91425" marB="91425">
                    <a:solidFill>
                      <a:srgbClr val="002060"/>
                    </a:solidFill>
                  </a:tcPr>
                </a:tc>
                <a:tc>
                  <a:txBody>
                    <a:bodyPr/>
                    <a:lstStyle/>
                    <a:p>
                      <a:pPr lvl="0" algn="ctr">
                        <a:spcBef>
                          <a:spcPts val="0"/>
                        </a:spcBef>
                        <a:buNone/>
                      </a:pPr>
                      <a:r>
                        <a:rPr lang="en" b="1" dirty="0">
                          <a:solidFill>
                            <a:schemeClr val="bg1"/>
                          </a:solidFill>
                        </a:rPr>
                        <a:t>6</a:t>
                      </a:r>
                    </a:p>
                  </a:txBody>
                  <a:tcPr marL="91425" marR="91425" marT="91425" marB="91425">
                    <a:solidFill>
                      <a:srgbClr val="002060"/>
                    </a:solidFill>
                  </a:tcPr>
                </a:tc>
                <a:tc>
                  <a:txBody>
                    <a:bodyPr/>
                    <a:lstStyle/>
                    <a:p>
                      <a:pPr lvl="0" algn="ctr">
                        <a:spcBef>
                          <a:spcPts val="0"/>
                        </a:spcBef>
                        <a:buNone/>
                      </a:pPr>
                      <a:r>
                        <a:rPr lang="en" b="1" dirty="0">
                          <a:solidFill>
                            <a:schemeClr val="bg1"/>
                          </a:solidFill>
                        </a:rPr>
                        <a:t>6</a:t>
                      </a:r>
                    </a:p>
                  </a:txBody>
                  <a:tcPr marL="91425" marR="91425" marT="91425" marB="91425">
                    <a:solidFill>
                      <a:srgbClr val="002060"/>
                    </a:solidFill>
                  </a:tcPr>
                </a:tc>
                <a:extLst>
                  <a:ext uri="{0D108BD9-81ED-4DB2-BD59-A6C34878D82A}">
                    <a16:rowId xmlns:a16="http://schemas.microsoft.com/office/drawing/2014/main" val="10000"/>
                  </a:ext>
                </a:extLst>
              </a:tr>
            </a:tbl>
          </a:graphicData>
        </a:graphic>
      </p:graphicFrame>
      <p:graphicFrame>
        <p:nvGraphicFramePr>
          <p:cNvPr id="19" name="Shape 122"/>
          <p:cNvGraphicFramePr/>
          <p:nvPr>
            <p:extLst>
              <p:ext uri="{D42A27DB-BD31-4B8C-83A1-F6EECF244321}">
                <p14:modId xmlns:p14="http://schemas.microsoft.com/office/powerpoint/2010/main" val="3382049271"/>
              </p:ext>
            </p:extLst>
          </p:nvPr>
        </p:nvGraphicFramePr>
        <p:xfrm>
          <a:off x="5892816" y="2806170"/>
          <a:ext cx="2413000" cy="396210"/>
        </p:xfrm>
        <a:graphic>
          <a:graphicData uri="http://schemas.openxmlformats.org/drawingml/2006/table">
            <a:tbl>
              <a:tblPr>
                <a:tableStyleId>{3C2FFA5D-87B4-456A-9821-1D502468CF0F}</a:tableStyleId>
              </a:tblPr>
              <a:tblGrid>
                <a:gridCol w="482600">
                  <a:extLst>
                    <a:ext uri="{9D8B030D-6E8A-4147-A177-3AD203B41FA5}">
                      <a16:colId xmlns:a16="http://schemas.microsoft.com/office/drawing/2014/main" val="20004"/>
                    </a:ext>
                  </a:extLst>
                </a:gridCol>
                <a:gridCol w="482600">
                  <a:extLst>
                    <a:ext uri="{9D8B030D-6E8A-4147-A177-3AD203B41FA5}">
                      <a16:colId xmlns:a16="http://schemas.microsoft.com/office/drawing/2014/main" val="20005"/>
                    </a:ext>
                  </a:extLst>
                </a:gridCol>
                <a:gridCol w="482600">
                  <a:extLst>
                    <a:ext uri="{9D8B030D-6E8A-4147-A177-3AD203B41FA5}">
                      <a16:colId xmlns:a16="http://schemas.microsoft.com/office/drawing/2014/main" val="20006"/>
                    </a:ext>
                  </a:extLst>
                </a:gridCol>
                <a:gridCol w="482600">
                  <a:extLst>
                    <a:ext uri="{9D8B030D-6E8A-4147-A177-3AD203B41FA5}">
                      <a16:colId xmlns:a16="http://schemas.microsoft.com/office/drawing/2014/main" val="20007"/>
                    </a:ext>
                  </a:extLst>
                </a:gridCol>
                <a:gridCol w="482600">
                  <a:extLst>
                    <a:ext uri="{9D8B030D-6E8A-4147-A177-3AD203B41FA5}">
                      <a16:colId xmlns:a16="http://schemas.microsoft.com/office/drawing/2014/main" val="20008"/>
                    </a:ext>
                  </a:extLst>
                </a:gridCol>
              </a:tblGrid>
              <a:tr h="381000">
                <a:tc>
                  <a:txBody>
                    <a:bodyPr/>
                    <a:lstStyle/>
                    <a:p>
                      <a:pPr lvl="0" algn="ctr">
                        <a:spcBef>
                          <a:spcPts val="0"/>
                        </a:spcBef>
                        <a:buNone/>
                      </a:pPr>
                      <a:r>
                        <a:rPr lang="en" dirty="0">
                          <a:solidFill>
                            <a:schemeClr val="bg1"/>
                          </a:solidFill>
                        </a:rPr>
                        <a:t>8</a:t>
                      </a:r>
                    </a:p>
                  </a:txBody>
                  <a:tcPr marL="91425" marR="91425" marT="91425" marB="91425">
                    <a:solidFill>
                      <a:srgbClr val="0070C0"/>
                    </a:solidFill>
                  </a:tcPr>
                </a:tc>
                <a:tc>
                  <a:txBody>
                    <a:bodyPr/>
                    <a:lstStyle/>
                    <a:p>
                      <a:pPr lvl="0" algn="ctr">
                        <a:spcBef>
                          <a:spcPts val="0"/>
                        </a:spcBef>
                        <a:buNone/>
                      </a:pPr>
                      <a:r>
                        <a:rPr lang="en" dirty="0">
                          <a:solidFill>
                            <a:schemeClr val="bg1"/>
                          </a:solidFill>
                        </a:rPr>
                        <a:t>8</a:t>
                      </a:r>
                    </a:p>
                  </a:txBody>
                  <a:tcPr marL="91425" marR="91425" marT="91425" marB="91425">
                    <a:solidFill>
                      <a:srgbClr val="0070C0"/>
                    </a:solidFill>
                  </a:tcPr>
                </a:tc>
                <a:tc>
                  <a:txBody>
                    <a:bodyPr/>
                    <a:lstStyle/>
                    <a:p>
                      <a:pPr lvl="0" algn="ctr">
                        <a:spcBef>
                          <a:spcPts val="0"/>
                        </a:spcBef>
                        <a:buNone/>
                      </a:pPr>
                      <a:r>
                        <a:rPr lang="en" dirty="0">
                          <a:solidFill>
                            <a:schemeClr val="bg1"/>
                          </a:solidFill>
                        </a:rPr>
                        <a:t>8</a:t>
                      </a:r>
                    </a:p>
                  </a:txBody>
                  <a:tcPr marL="91425" marR="91425" marT="91425" marB="91425">
                    <a:solidFill>
                      <a:srgbClr val="0070C0"/>
                    </a:solidFill>
                  </a:tcPr>
                </a:tc>
                <a:tc>
                  <a:txBody>
                    <a:bodyPr/>
                    <a:lstStyle/>
                    <a:p>
                      <a:pPr lvl="0" algn="ctr">
                        <a:spcBef>
                          <a:spcPts val="0"/>
                        </a:spcBef>
                        <a:buNone/>
                      </a:pPr>
                      <a:r>
                        <a:rPr lang="en" dirty="0">
                          <a:solidFill>
                            <a:schemeClr val="bg1"/>
                          </a:solidFill>
                        </a:rPr>
                        <a:t>8</a:t>
                      </a:r>
                    </a:p>
                  </a:txBody>
                  <a:tcPr marL="91425" marR="91425" marT="91425" marB="91425">
                    <a:solidFill>
                      <a:srgbClr val="0070C0"/>
                    </a:solidFill>
                  </a:tcPr>
                </a:tc>
                <a:tc>
                  <a:txBody>
                    <a:bodyPr/>
                    <a:lstStyle/>
                    <a:p>
                      <a:pPr lvl="0" algn="ctr">
                        <a:spcBef>
                          <a:spcPts val="0"/>
                        </a:spcBef>
                        <a:buNone/>
                      </a:pPr>
                      <a:r>
                        <a:rPr lang="en" dirty="0">
                          <a:solidFill>
                            <a:schemeClr val="bg1"/>
                          </a:solidFill>
                        </a:rPr>
                        <a:t>8</a:t>
                      </a:r>
                    </a:p>
                  </a:txBody>
                  <a:tcPr marL="91425" marR="91425" marT="91425" marB="91425">
                    <a:solidFill>
                      <a:srgbClr val="0070C0"/>
                    </a:solidFill>
                  </a:tcPr>
                </a:tc>
                <a:extLst>
                  <a:ext uri="{0D108BD9-81ED-4DB2-BD59-A6C34878D82A}">
                    <a16:rowId xmlns:a16="http://schemas.microsoft.com/office/drawing/2014/main" val="10000"/>
                  </a:ext>
                </a:extLst>
              </a:tr>
            </a:tbl>
          </a:graphicData>
        </a:graphic>
      </p:graphicFrame>
      <p:graphicFrame>
        <p:nvGraphicFramePr>
          <p:cNvPr id="20" name="Shape 122"/>
          <p:cNvGraphicFramePr/>
          <p:nvPr>
            <p:extLst>
              <p:ext uri="{D42A27DB-BD31-4B8C-83A1-F6EECF244321}">
                <p14:modId xmlns:p14="http://schemas.microsoft.com/office/powerpoint/2010/main" val="1135533690"/>
              </p:ext>
            </p:extLst>
          </p:nvPr>
        </p:nvGraphicFramePr>
        <p:xfrm>
          <a:off x="409965" y="3459186"/>
          <a:ext cx="482600" cy="396210"/>
        </p:xfrm>
        <a:graphic>
          <a:graphicData uri="http://schemas.openxmlformats.org/drawingml/2006/table">
            <a:tbl>
              <a:tblPr>
                <a:tableStyleId>{3C2FFA5D-87B4-456A-9821-1D502468CF0F}</a:tableStyleId>
              </a:tblPr>
              <a:tblGrid>
                <a:gridCol w="482600">
                  <a:extLst>
                    <a:ext uri="{9D8B030D-6E8A-4147-A177-3AD203B41FA5}">
                      <a16:colId xmlns:a16="http://schemas.microsoft.com/office/drawing/2014/main" val="20000"/>
                    </a:ext>
                  </a:extLst>
                </a:gridCol>
              </a:tblGrid>
              <a:tr h="381000">
                <a:tc>
                  <a:txBody>
                    <a:bodyPr/>
                    <a:lstStyle/>
                    <a:p>
                      <a:pPr lvl="0" algn="ctr">
                        <a:spcBef>
                          <a:spcPts val="0"/>
                        </a:spcBef>
                        <a:buNone/>
                      </a:pPr>
                      <a:r>
                        <a:rPr lang="en" b="1" dirty="0">
                          <a:solidFill>
                            <a:schemeClr val="bg1"/>
                          </a:solidFill>
                        </a:rPr>
                        <a:t>4</a:t>
                      </a:r>
                    </a:p>
                  </a:txBody>
                  <a:tcPr marL="91425" marR="91425" marT="91425" marB="91425">
                    <a:solidFill>
                      <a:srgbClr val="002060"/>
                    </a:solidFill>
                  </a:tcPr>
                </a:tc>
                <a:extLst>
                  <a:ext uri="{0D108BD9-81ED-4DB2-BD59-A6C34878D82A}">
                    <a16:rowId xmlns:a16="http://schemas.microsoft.com/office/drawing/2014/main" val="10000"/>
                  </a:ext>
                </a:extLst>
              </a:tr>
            </a:tbl>
          </a:graphicData>
        </a:graphic>
      </p:graphicFrame>
      <p:graphicFrame>
        <p:nvGraphicFramePr>
          <p:cNvPr id="21" name="Shape 122"/>
          <p:cNvGraphicFramePr/>
          <p:nvPr>
            <p:extLst>
              <p:ext uri="{D42A27DB-BD31-4B8C-83A1-F6EECF244321}">
                <p14:modId xmlns:p14="http://schemas.microsoft.com/office/powerpoint/2010/main" val="2377354351"/>
              </p:ext>
            </p:extLst>
          </p:nvPr>
        </p:nvGraphicFramePr>
        <p:xfrm>
          <a:off x="965133" y="3457013"/>
          <a:ext cx="1930400" cy="396210"/>
        </p:xfrm>
        <a:graphic>
          <a:graphicData uri="http://schemas.openxmlformats.org/drawingml/2006/table">
            <a:tbl>
              <a:tblPr>
                <a:tableStyleId>{3C2FFA5D-87B4-456A-9821-1D502468CF0F}</a:tableStyleId>
              </a:tblPr>
              <a:tblGrid>
                <a:gridCol w="482600">
                  <a:extLst>
                    <a:ext uri="{9D8B030D-6E8A-4147-A177-3AD203B41FA5}">
                      <a16:colId xmlns:a16="http://schemas.microsoft.com/office/drawing/2014/main" val="20000"/>
                    </a:ext>
                  </a:extLst>
                </a:gridCol>
                <a:gridCol w="482600">
                  <a:extLst>
                    <a:ext uri="{9D8B030D-6E8A-4147-A177-3AD203B41FA5}">
                      <a16:colId xmlns:a16="http://schemas.microsoft.com/office/drawing/2014/main" val="20001"/>
                    </a:ext>
                  </a:extLst>
                </a:gridCol>
                <a:gridCol w="482600">
                  <a:extLst>
                    <a:ext uri="{9D8B030D-6E8A-4147-A177-3AD203B41FA5}">
                      <a16:colId xmlns:a16="http://schemas.microsoft.com/office/drawing/2014/main" val="20002"/>
                    </a:ext>
                  </a:extLst>
                </a:gridCol>
                <a:gridCol w="482600">
                  <a:extLst>
                    <a:ext uri="{9D8B030D-6E8A-4147-A177-3AD203B41FA5}">
                      <a16:colId xmlns:a16="http://schemas.microsoft.com/office/drawing/2014/main" val="20003"/>
                    </a:ext>
                  </a:extLst>
                </a:gridCol>
              </a:tblGrid>
              <a:tr h="381000">
                <a:tc>
                  <a:txBody>
                    <a:bodyPr/>
                    <a:lstStyle/>
                    <a:p>
                      <a:pPr lvl="0" algn="ctr">
                        <a:spcBef>
                          <a:spcPts val="0"/>
                        </a:spcBef>
                        <a:buNone/>
                      </a:pPr>
                      <a:r>
                        <a:rPr lang="en" b="1" dirty="0">
                          <a:solidFill>
                            <a:schemeClr val="bg1"/>
                          </a:solidFill>
                        </a:rPr>
                        <a:t>4</a:t>
                      </a:r>
                    </a:p>
                  </a:txBody>
                  <a:tcPr marL="91425" marR="91425" marT="91425" marB="91425">
                    <a:solidFill>
                      <a:srgbClr val="002060"/>
                    </a:solidFill>
                  </a:tcPr>
                </a:tc>
                <a:tc>
                  <a:txBody>
                    <a:bodyPr/>
                    <a:lstStyle/>
                    <a:p>
                      <a:pPr lvl="0" algn="ctr">
                        <a:spcBef>
                          <a:spcPts val="0"/>
                        </a:spcBef>
                        <a:buNone/>
                      </a:pPr>
                      <a:r>
                        <a:rPr lang="en" b="1" dirty="0">
                          <a:solidFill>
                            <a:schemeClr val="bg1"/>
                          </a:solidFill>
                        </a:rPr>
                        <a:t>4</a:t>
                      </a:r>
                    </a:p>
                  </a:txBody>
                  <a:tcPr marL="91425" marR="91425" marT="91425" marB="91425">
                    <a:solidFill>
                      <a:srgbClr val="002060"/>
                    </a:solidFill>
                  </a:tcPr>
                </a:tc>
                <a:tc>
                  <a:txBody>
                    <a:bodyPr/>
                    <a:lstStyle/>
                    <a:p>
                      <a:pPr lvl="0" algn="ctr">
                        <a:spcBef>
                          <a:spcPts val="0"/>
                        </a:spcBef>
                        <a:buNone/>
                      </a:pPr>
                      <a:r>
                        <a:rPr lang="en" b="1" dirty="0">
                          <a:solidFill>
                            <a:schemeClr val="bg1"/>
                          </a:solidFill>
                        </a:rPr>
                        <a:t>4</a:t>
                      </a:r>
                    </a:p>
                  </a:txBody>
                  <a:tcPr marL="91425" marR="91425" marT="91425" marB="91425">
                    <a:solidFill>
                      <a:srgbClr val="002060"/>
                    </a:solidFill>
                  </a:tcPr>
                </a:tc>
                <a:tc>
                  <a:txBody>
                    <a:bodyPr/>
                    <a:lstStyle/>
                    <a:p>
                      <a:pPr lvl="0" algn="ctr">
                        <a:spcBef>
                          <a:spcPts val="0"/>
                        </a:spcBef>
                        <a:buNone/>
                      </a:pPr>
                      <a:r>
                        <a:rPr lang="en" b="1" dirty="0">
                          <a:solidFill>
                            <a:schemeClr val="bg1"/>
                          </a:solidFill>
                        </a:rPr>
                        <a:t>4</a:t>
                      </a:r>
                    </a:p>
                  </a:txBody>
                  <a:tcPr marL="91425" marR="91425" marT="91425" marB="91425">
                    <a:solidFill>
                      <a:srgbClr val="002060"/>
                    </a:solidFill>
                  </a:tcPr>
                </a:tc>
                <a:extLst>
                  <a:ext uri="{0D108BD9-81ED-4DB2-BD59-A6C34878D82A}">
                    <a16:rowId xmlns:a16="http://schemas.microsoft.com/office/drawing/2014/main" val="10000"/>
                  </a:ext>
                </a:extLst>
              </a:tr>
            </a:tbl>
          </a:graphicData>
        </a:graphic>
      </p:graphicFrame>
      <p:graphicFrame>
        <p:nvGraphicFramePr>
          <p:cNvPr id="22" name="Shape 122"/>
          <p:cNvGraphicFramePr/>
          <p:nvPr>
            <p:extLst>
              <p:ext uri="{D42A27DB-BD31-4B8C-83A1-F6EECF244321}">
                <p14:modId xmlns:p14="http://schemas.microsoft.com/office/powerpoint/2010/main" val="3620752694"/>
              </p:ext>
            </p:extLst>
          </p:nvPr>
        </p:nvGraphicFramePr>
        <p:xfrm>
          <a:off x="5885962" y="3409072"/>
          <a:ext cx="482600" cy="396210"/>
        </p:xfrm>
        <a:graphic>
          <a:graphicData uri="http://schemas.openxmlformats.org/drawingml/2006/table">
            <a:tbl>
              <a:tblPr>
                <a:tableStyleId>{3C2FFA5D-87B4-456A-9821-1D502468CF0F}</a:tableStyleId>
              </a:tblPr>
              <a:tblGrid>
                <a:gridCol w="482600">
                  <a:extLst>
                    <a:ext uri="{9D8B030D-6E8A-4147-A177-3AD203B41FA5}">
                      <a16:colId xmlns:a16="http://schemas.microsoft.com/office/drawing/2014/main" val="20000"/>
                    </a:ext>
                  </a:extLst>
                </a:gridCol>
              </a:tblGrid>
              <a:tr h="381000">
                <a:tc>
                  <a:txBody>
                    <a:bodyPr/>
                    <a:lstStyle/>
                    <a:p>
                      <a:pPr lvl="0" algn="ctr">
                        <a:spcBef>
                          <a:spcPts val="0"/>
                        </a:spcBef>
                        <a:buNone/>
                      </a:pPr>
                      <a:r>
                        <a:rPr lang="en" b="1" dirty="0">
                          <a:solidFill>
                            <a:schemeClr val="bg1"/>
                          </a:solidFill>
                        </a:rPr>
                        <a:t>8</a:t>
                      </a:r>
                    </a:p>
                  </a:txBody>
                  <a:tcPr marL="91425" marR="91425" marT="91425" marB="91425">
                    <a:solidFill>
                      <a:srgbClr val="002060"/>
                    </a:solidFill>
                  </a:tcPr>
                </a:tc>
                <a:extLst>
                  <a:ext uri="{0D108BD9-81ED-4DB2-BD59-A6C34878D82A}">
                    <a16:rowId xmlns:a16="http://schemas.microsoft.com/office/drawing/2014/main" val="10000"/>
                  </a:ext>
                </a:extLst>
              </a:tr>
            </a:tbl>
          </a:graphicData>
        </a:graphic>
      </p:graphicFrame>
      <p:graphicFrame>
        <p:nvGraphicFramePr>
          <p:cNvPr id="23" name="Shape 122"/>
          <p:cNvGraphicFramePr/>
          <p:nvPr>
            <p:extLst>
              <p:ext uri="{D42A27DB-BD31-4B8C-83A1-F6EECF244321}">
                <p14:modId xmlns:p14="http://schemas.microsoft.com/office/powerpoint/2010/main" val="1678299798"/>
              </p:ext>
            </p:extLst>
          </p:nvPr>
        </p:nvGraphicFramePr>
        <p:xfrm>
          <a:off x="6441130" y="3406899"/>
          <a:ext cx="1930400" cy="396210"/>
        </p:xfrm>
        <a:graphic>
          <a:graphicData uri="http://schemas.openxmlformats.org/drawingml/2006/table">
            <a:tbl>
              <a:tblPr>
                <a:tableStyleId>{3C2FFA5D-87B4-456A-9821-1D502468CF0F}</a:tableStyleId>
              </a:tblPr>
              <a:tblGrid>
                <a:gridCol w="482600">
                  <a:extLst>
                    <a:ext uri="{9D8B030D-6E8A-4147-A177-3AD203B41FA5}">
                      <a16:colId xmlns:a16="http://schemas.microsoft.com/office/drawing/2014/main" val="20000"/>
                    </a:ext>
                  </a:extLst>
                </a:gridCol>
                <a:gridCol w="482600">
                  <a:extLst>
                    <a:ext uri="{9D8B030D-6E8A-4147-A177-3AD203B41FA5}">
                      <a16:colId xmlns:a16="http://schemas.microsoft.com/office/drawing/2014/main" val="20001"/>
                    </a:ext>
                  </a:extLst>
                </a:gridCol>
                <a:gridCol w="482600">
                  <a:extLst>
                    <a:ext uri="{9D8B030D-6E8A-4147-A177-3AD203B41FA5}">
                      <a16:colId xmlns:a16="http://schemas.microsoft.com/office/drawing/2014/main" val="20002"/>
                    </a:ext>
                  </a:extLst>
                </a:gridCol>
                <a:gridCol w="482600">
                  <a:extLst>
                    <a:ext uri="{9D8B030D-6E8A-4147-A177-3AD203B41FA5}">
                      <a16:colId xmlns:a16="http://schemas.microsoft.com/office/drawing/2014/main" val="20003"/>
                    </a:ext>
                  </a:extLst>
                </a:gridCol>
              </a:tblGrid>
              <a:tr h="381000">
                <a:tc>
                  <a:txBody>
                    <a:bodyPr/>
                    <a:lstStyle/>
                    <a:p>
                      <a:pPr lvl="0" algn="ctr">
                        <a:spcBef>
                          <a:spcPts val="0"/>
                        </a:spcBef>
                        <a:buNone/>
                      </a:pPr>
                      <a:r>
                        <a:rPr lang="en" b="1" dirty="0">
                          <a:solidFill>
                            <a:schemeClr val="bg1"/>
                          </a:solidFill>
                        </a:rPr>
                        <a:t>8</a:t>
                      </a:r>
                    </a:p>
                  </a:txBody>
                  <a:tcPr marL="91425" marR="91425" marT="91425" marB="91425">
                    <a:solidFill>
                      <a:srgbClr val="002060"/>
                    </a:solidFill>
                  </a:tcPr>
                </a:tc>
                <a:tc>
                  <a:txBody>
                    <a:bodyPr/>
                    <a:lstStyle/>
                    <a:p>
                      <a:pPr lvl="0" algn="ctr">
                        <a:spcBef>
                          <a:spcPts val="0"/>
                        </a:spcBef>
                        <a:buNone/>
                      </a:pPr>
                      <a:r>
                        <a:rPr lang="en" b="1" dirty="0">
                          <a:solidFill>
                            <a:schemeClr val="bg1"/>
                          </a:solidFill>
                        </a:rPr>
                        <a:t>8</a:t>
                      </a:r>
                    </a:p>
                  </a:txBody>
                  <a:tcPr marL="91425" marR="91425" marT="91425" marB="91425">
                    <a:solidFill>
                      <a:srgbClr val="002060"/>
                    </a:solidFill>
                  </a:tcPr>
                </a:tc>
                <a:tc>
                  <a:txBody>
                    <a:bodyPr/>
                    <a:lstStyle/>
                    <a:p>
                      <a:pPr lvl="0" algn="ctr">
                        <a:spcBef>
                          <a:spcPts val="0"/>
                        </a:spcBef>
                        <a:buNone/>
                      </a:pPr>
                      <a:r>
                        <a:rPr lang="en" b="1" dirty="0">
                          <a:solidFill>
                            <a:schemeClr val="bg1"/>
                          </a:solidFill>
                        </a:rPr>
                        <a:t>8</a:t>
                      </a:r>
                    </a:p>
                  </a:txBody>
                  <a:tcPr marL="91425" marR="91425" marT="91425" marB="91425">
                    <a:solidFill>
                      <a:srgbClr val="002060"/>
                    </a:solidFill>
                  </a:tcPr>
                </a:tc>
                <a:tc>
                  <a:txBody>
                    <a:bodyPr/>
                    <a:lstStyle/>
                    <a:p>
                      <a:pPr lvl="0" algn="ctr">
                        <a:spcBef>
                          <a:spcPts val="0"/>
                        </a:spcBef>
                        <a:buNone/>
                      </a:pPr>
                      <a:r>
                        <a:rPr lang="en" b="1" dirty="0">
                          <a:solidFill>
                            <a:schemeClr val="bg1"/>
                          </a:solidFill>
                        </a:rPr>
                        <a:t>8</a:t>
                      </a:r>
                    </a:p>
                  </a:txBody>
                  <a:tcPr marL="91425" marR="91425" marT="91425" marB="91425">
                    <a:solidFill>
                      <a:srgbClr val="002060"/>
                    </a:solidFill>
                  </a:tcPr>
                </a:tc>
                <a:extLst>
                  <a:ext uri="{0D108BD9-81ED-4DB2-BD59-A6C34878D82A}">
                    <a16:rowId xmlns:a16="http://schemas.microsoft.com/office/drawing/2014/main" val="10000"/>
                  </a:ext>
                </a:extLst>
              </a:tr>
            </a:tbl>
          </a:graphicData>
        </a:graphic>
      </p:graphicFrame>
      <p:graphicFrame>
        <p:nvGraphicFramePr>
          <p:cNvPr id="24" name="Shape 122"/>
          <p:cNvGraphicFramePr/>
          <p:nvPr>
            <p:extLst>
              <p:ext uri="{D42A27DB-BD31-4B8C-83A1-F6EECF244321}">
                <p14:modId xmlns:p14="http://schemas.microsoft.com/office/powerpoint/2010/main" val="2461192363"/>
              </p:ext>
            </p:extLst>
          </p:nvPr>
        </p:nvGraphicFramePr>
        <p:xfrm>
          <a:off x="719177" y="4020413"/>
          <a:ext cx="7239000" cy="396210"/>
        </p:xfrm>
        <a:graphic>
          <a:graphicData uri="http://schemas.openxmlformats.org/drawingml/2006/table">
            <a:tbl>
              <a:tblPr>
                <a:tableStyleId>{3C2FFA5D-87B4-456A-9821-1D502468CF0F}</a:tableStyleId>
              </a:tblPr>
              <a:tblGrid>
                <a:gridCol w="482600">
                  <a:extLst>
                    <a:ext uri="{9D8B030D-6E8A-4147-A177-3AD203B41FA5}">
                      <a16:colId xmlns:a16="http://schemas.microsoft.com/office/drawing/2014/main" val="20000"/>
                    </a:ext>
                  </a:extLst>
                </a:gridCol>
                <a:gridCol w="482600">
                  <a:extLst>
                    <a:ext uri="{9D8B030D-6E8A-4147-A177-3AD203B41FA5}">
                      <a16:colId xmlns:a16="http://schemas.microsoft.com/office/drawing/2014/main" val="20001"/>
                    </a:ext>
                  </a:extLst>
                </a:gridCol>
                <a:gridCol w="482600">
                  <a:extLst>
                    <a:ext uri="{9D8B030D-6E8A-4147-A177-3AD203B41FA5}">
                      <a16:colId xmlns:a16="http://schemas.microsoft.com/office/drawing/2014/main" val="20002"/>
                    </a:ext>
                  </a:extLst>
                </a:gridCol>
                <a:gridCol w="482600">
                  <a:extLst>
                    <a:ext uri="{9D8B030D-6E8A-4147-A177-3AD203B41FA5}">
                      <a16:colId xmlns:a16="http://schemas.microsoft.com/office/drawing/2014/main" val="20003"/>
                    </a:ext>
                  </a:extLst>
                </a:gridCol>
                <a:gridCol w="482600">
                  <a:extLst>
                    <a:ext uri="{9D8B030D-6E8A-4147-A177-3AD203B41FA5}">
                      <a16:colId xmlns:a16="http://schemas.microsoft.com/office/drawing/2014/main" val="20004"/>
                    </a:ext>
                  </a:extLst>
                </a:gridCol>
                <a:gridCol w="482600">
                  <a:extLst>
                    <a:ext uri="{9D8B030D-6E8A-4147-A177-3AD203B41FA5}">
                      <a16:colId xmlns:a16="http://schemas.microsoft.com/office/drawing/2014/main" val="20005"/>
                    </a:ext>
                  </a:extLst>
                </a:gridCol>
                <a:gridCol w="482600">
                  <a:extLst>
                    <a:ext uri="{9D8B030D-6E8A-4147-A177-3AD203B41FA5}">
                      <a16:colId xmlns:a16="http://schemas.microsoft.com/office/drawing/2014/main" val="20006"/>
                    </a:ext>
                  </a:extLst>
                </a:gridCol>
                <a:gridCol w="482600">
                  <a:extLst>
                    <a:ext uri="{9D8B030D-6E8A-4147-A177-3AD203B41FA5}">
                      <a16:colId xmlns:a16="http://schemas.microsoft.com/office/drawing/2014/main" val="20007"/>
                    </a:ext>
                  </a:extLst>
                </a:gridCol>
                <a:gridCol w="482600">
                  <a:extLst>
                    <a:ext uri="{9D8B030D-6E8A-4147-A177-3AD203B41FA5}">
                      <a16:colId xmlns:a16="http://schemas.microsoft.com/office/drawing/2014/main" val="20008"/>
                    </a:ext>
                  </a:extLst>
                </a:gridCol>
                <a:gridCol w="482600">
                  <a:extLst>
                    <a:ext uri="{9D8B030D-6E8A-4147-A177-3AD203B41FA5}">
                      <a16:colId xmlns:a16="http://schemas.microsoft.com/office/drawing/2014/main" val="20009"/>
                    </a:ext>
                  </a:extLst>
                </a:gridCol>
                <a:gridCol w="482600">
                  <a:extLst>
                    <a:ext uri="{9D8B030D-6E8A-4147-A177-3AD203B41FA5}">
                      <a16:colId xmlns:a16="http://schemas.microsoft.com/office/drawing/2014/main" val="20010"/>
                    </a:ext>
                  </a:extLst>
                </a:gridCol>
                <a:gridCol w="482600">
                  <a:extLst>
                    <a:ext uri="{9D8B030D-6E8A-4147-A177-3AD203B41FA5}">
                      <a16:colId xmlns:a16="http://schemas.microsoft.com/office/drawing/2014/main" val="20011"/>
                    </a:ext>
                  </a:extLst>
                </a:gridCol>
                <a:gridCol w="482600">
                  <a:extLst>
                    <a:ext uri="{9D8B030D-6E8A-4147-A177-3AD203B41FA5}">
                      <a16:colId xmlns:a16="http://schemas.microsoft.com/office/drawing/2014/main" val="20012"/>
                    </a:ext>
                  </a:extLst>
                </a:gridCol>
                <a:gridCol w="482600">
                  <a:extLst>
                    <a:ext uri="{9D8B030D-6E8A-4147-A177-3AD203B41FA5}">
                      <a16:colId xmlns:a16="http://schemas.microsoft.com/office/drawing/2014/main" val="20013"/>
                    </a:ext>
                  </a:extLst>
                </a:gridCol>
                <a:gridCol w="482600">
                  <a:extLst>
                    <a:ext uri="{9D8B030D-6E8A-4147-A177-3AD203B41FA5}">
                      <a16:colId xmlns:a16="http://schemas.microsoft.com/office/drawing/2014/main" val="20014"/>
                    </a:ext>
                  </a:extLst>
                </a:gridCol>
              </a:tblGrid>
              <a:tr h="381000">
                <a:tc>
                  <a:txBody>
                    <a:bodyPr/>
                    <a:lstStyle/>
                    <a:p>
                      <a:pPr lvl="0" algn="ctr">
                        <a:spcBef>
                          <a:spcPts val="0"/>
                        </a:spcBef>
                        <a:buNone/>
                      </a:pPr>
                      <a:r>
                        <a:rPr lang="en" b="1" dirty="0">
                          <a:solidFill>
                            <a:schemeClr val="bg1"/>
                          </a:solidFill>
                        </a:rPr>
                        <a:t>4</a:t>
                      </a:r>
                    </a:p>
                  </a:txBody>
                  <a:tcPr marL="91425" marR="91425" marT="91425" marB="91425">
                    <a:solidFill>
                      <a:srgbClr val="002060"/>
                    </a:solidFill>
                  </a:tcPr>
                </a:tc>
                <a:tc>
                  <a:txBody>
                    <a:bodyPr/>
                    <a:lstStyle/>
                    <a:p>
                      <a:pPr lvl="0" algn="ctr">
                        <a:spcBef>
                          <a:spcPts val="0"/>
                        </a:spcBef>
                        <a:buNone/>
                      </a:pPr>
                      <a:r>
                        <a:rPr lang="en" b="1" dirty="0">
                          <a:solidFill>
                            <a:schemeClr val="bg1"/>
                          </a:solidFill>
                        </a:rPr>
                        <a:t>4</a:t>
                      </a:r>
                    </a:p>
                  </a:txBody>
                  <a:tcPr marL="91425" marR="91425" marT="91425" marB="91425">
                    <a:solidFill>
                      <a:srgbClr val="002060"/>
                    </a:solidFill>
                  </a:tcPr>
                </a:tc>
                <a:tc>
                  <a:txBody>
                    <a:bodyPr/>
                    <a:lstStyle/>
                    <a:p>
                      <a:pPr lvl="0" algn="ctr">
                        <a:spcBef>
                          <a:spcPts val="0"/>
                        </a:spcBef>
                        <a:buNone/>
                      </a:pPr>
                      <a:r>
                        <a:rPr lang="en" b="1" dirty="0">
                          <a:solidFill>
                            <a:schemeClr val="bg1"/>
                          </a:solidFill>
                        </a:rPr>
                        <a:t>4</a:t>
                      </a:r>
                    </a:p>
                  </a:txBody>
                  <a:tcPr marL="91425" marR="91425" marT="91425" marB="91425">
                    <a:solidFill>
                      <a:srgbClr val="002060"/>
                    </a:solidFill>
                  </a:tcPr>
                </a:tc>
                <a:tc>
                  <a:txBody>
                    <a:bodyPr/>
                    <a:lstStyle/>
                    <a:p>
                      <a:pPr lvl="0" algn="ctr">
                        <a:spcBef>
                          <a:spcPts val="0"/>
                        </a:spcBef>
                        <a:buNone/>
                      </a:pPr>
                      <a:r>
                        <a:rPr lang="en" b="1" dirty="0">
                          <a:solidFill>
                            <a:schemeClr val="bg1"/>
                          </a:solidFill>
                        </a:rPr>
                        <a:t>4</a:t>
                      </a:r>
                    </a:p>
                  </a:txBody>
                  <a:tcPr marL="91425" marR="91425" marT="91425" marB="91425">
                    <a:solidFill>
                      <a:srgbClr val="002060"/>
                    </a:solidFill>
                  </a:tcPr>
                </a:tc>
                <a:tc>
                  <a:txBody>
                    <a:bodyPr/>
                    <a:lstStyle/>
                    <a:p>
                      <a:pPr lvl="0" algn="ctr">
                        <a:spcBef>
                          <a:spcPts val="0"/>
                        </a:spcBef>
                        <a:buNone/>
                      </a:pPr>
                      <a:r>
                        <a:rPr lang="en" b="1" dirty="0">
                          <a:solidFill>
                            <a:schemeClr val="bg1"/>
                          </a:solidFill>
                        </a:rPr>
                        <a:t>4</a:t>
                      </a:r>
                    </a:p>
                  </a:txBody>
                  <a:tcPr marL="91425" marR="91425" marT="91425" marB="91425">
                    <a:solidFill>
                      <a:srgbClr val="002060"/>
                    </a:solidFill>
                  </a:tcPr>
                </a:tc>
                <a:tc>
                  <a:txBody>
                    <a:bodyPr/>
                    <a:lstStyle/>
                    <a:p>
                      <a:pPr lvl="0" algn="ctr">
                        <a:spcBef>
                          <a:spcPts val="0"/>
                        </a:spcBef>
                        <a:buNone/>
                      </a:pPr>
                      <a:r>
                        <a:rPr lang="en" b="1" dirty="0">
                          <a:solidFill>
                            <a:schemeClr val="bg1"/>
                          </a:solidFill>
                        </a:rPr>
                        <a:t>6</a:t>
                      </a:r>
                    </a:p>
                  </a:txBody>
                  <a:tcPr marL="91425" marR="91425" marT="91425" marB="91425">
                    <a:solidFill>
                      <a:srgbClr val="002060"/>
                    </a:solidFill>
                  </a:tcPr>
                </a:tc>
                <a:tc>
                  <a:txBody>
                    <a:bodyPr/>
                    <a:lstStyle/>
                    <a:p>
                      <a:pPr lvl="0" algn="ctr">
                        <a:spcBef>
                          <a:spcPts val="0"/>
                        </a:spcBef>
                        <a:buNone/>
                      </a:pPr>
                      <a:r>
                        <a:rPr lang="en" b="1" dirty="0">
                          <a:solidFill>
                            <a:schemeClr val="bg1"/>
                          </a:solidFill>
                        </a:rPr>
                        <a:t>6</a:t>
                      </a:r>
                    </a:p>
                  </a:txBody>
                  <a:tcPr marL="91425" marR="91425" marT="91425" marB="91425">
                    <a:solidFill>
                      <a:srgbClr val="002060"/>
                    </a:solidFill>
                  </a:tcPr>
                </a:tc>
                <a:tc>
                  <a:txBody>
                    <a:bodyPr/>
                    <a:lstStyle/>
                    <a:p>
                      <a:pPr lvl="0" algn="ctr">
                        <a:spcBef>
                          <a:spcPts val="0"/>
                        </a:spcBef>
                        <a:buNone/>
                      </a:pPr>
                      <a:r>
                        <a:rPr lang="en" b="1" dirty="0">
                          <a:solidFill>
                            <a:schemeClr val="bg1"/>
                          </a:solidFill>
                        </a:rPr>
                        <a:t>6</a:t>
                      </a:r>
                    </a:p>
                  </a:txBody>
                  <a:tcPr marL="91425" marR="91425" marT="91425" marB="91425">
                    <a:solidFill>
                      <a:srgbClr val="002060"/>
                    </a:solidFill>
                  </a:tcPr>
                </a:tc>
                <a:tc>
                  <a:txBody>
                    <a:bodyPr/>
                    <a:lstStyle/>
                    <a:p>
                      <a:pPr lvl="0" algn="ctr">
                        <a:spcBef>
                          <a:spcPts val="0"/>
                        </a:spcBef>
                        <a:buNone/>
                      </a:pPr>
                      <a:r>
                        <a:rPr lang="en" b="1" dirty="0">
                          <a:solidFill>
                            <a:schemeClr val="bg1"/>
                          </a:solidFill>
                        </a:rPr>
                        <a:t>6</a:t>
                      </a:r>
                    </a:p>
                  </a:txBody>
                  <a:tcPr marL="91425" marR="91425" marT="91425" marB="91425">
                    <a:solidFill>
                      <a:srgbClr val="002060"/>
                    </a:solidFill>
                  </a:tcPr>
                </a:tc>
                <a:tc>
                  <a:txBody>
                    <a:bodyPr/>
                    <a:lstStyle/>
                    <a:p>
                      <a:pPr lvl="0" algn="ctr">
                        <a:spcBef>
                          <a:spcPts val="0"/>
                        </a:spcBef>
                        <a:buNone/>
                      </a:pPr>
                      <a:r>
                        <a:rPr lang="en" b="1" dirty="0">
                          <a:solidFill>
                            <a:schemeClr val="bg1"/>
                          </a:solidFill>
                        </a:rPr>
                        <a:t>6</a:t>
                      </a:r>
                    </a:p>
                  </a:txBody>
                  <a:tcPr marL="91425" marR="91425" marT="91425" marB="91425">
                    <a:solidFill>
                      <a:srgbClr val="002060"/>
                    </a:solidFill>
                  </a:tcPr>
                </a:tc>
                <a:tc>
                  <a:txBody>
                    <a:bodyPr/>
                    <a:lstStyle/>
                    <a:p>
                      <a:pPr lvl="0" algn="ctr">
                        <a:spcBef>
                          <a:spcPts val="0"/>
                        </a:spcBef>
                        <a:buNone/>
                      </a:pPr>
                      <a:r>
                        <a:rPr lang="en" b="1" dirty="0">
                          <a:solidFill>
                            <a:schemeClr val="bg1"/>
                          </a:solidFill>
                        </a:rPr>
                        <a:t>8</a:t>
                      </a:r>
                    </a:p>
                  </a:txBody>
                  <a:tcPr marL="91425" marR="91425" marT="91425" marB="91425">
                    <a:solidFill>
                      <a:srgbClr val="002060"/>
                    </a:solidFill>
                  </a:tcPr>
                </a:tc>
                <a:tc>
                  <a:txBody>
                    <a:bodyPr/>
                    <a:lstStyle/>
                    <a:p>
                      <a:pPr lvl="0" algn="ctr">
                        <a:spcBef>
                          <a:spcPts val="0"/>
                        </a:spcBef>
                        <a:buNone/>
                      </a:pPr>
                      <a:r>
                        <a:rPr lang="en" b="1" dirty="0">
                          <a:solidFill>
                            <a:schemeClr val="bg1"/>
                          </a:solidFill>
                        </a:rPr>
                        <a:t>8</a:t>
                      </a:r>
                    </a:p>
                  </a:txBody>
                  <a:tcPr marL="91425" marR="91425" marT="91425" marB="91425">
                    <a:solidFill>
                      <a:srgbClr val="002060"/>
                    </a:solidFill>
                  </a:tcPr>
                </a:tc>
                <a:tc>
                  <a:txBody>
                    <a:bodyPr/>
                    <a:lstStyle/>
                    <a:p>
                      <a:pPr lvl="0" algn="ctr">
                        <a:spcBef>
                          <a:spcPts val="0"/>
                        </a:spcBef>
                        <a:buNone/>
                      </a:pPr>
                      <a:r>
                        <a:rPr lang="en" b="1" dirty="0">
                          <a:solidFill>
                            <a:schemeClr val="bg1"/>
                          </a:solidFill>
                        </a:rPr>
                        <a:t>8</a:t>
                      </a:r>
                    </a:p>
                  </a:txBody>
                  <a:tcPr marL="91425" marR="91425" marT="91425" marB="91425">
                    <a:solidFill>
                      <a:srgbClr val="002060"/>
                    </a:solidFill>
                  </a:tcPr>
                </a:tc>
                <a:tc>
                  <a:txBody>
                    <a:bodyPr/>
                    <a:lstStyle/>
                    <a:p>
                      <a:pPr lvl="0" algn="ctr">
                        <a:spcBef>
                          <a:spcPts val="0"/>
                        </a:spcBef>
                        <a:buNone/>
                      </a:pPr>
                      <a:r>
                        <a:rPr lang="en" b="1" dirty="0">
                          <a:solidFill>
                            <a:schemeClr val="bg1"/>
                          </a:solidFill>
                        </a:rPr>
                        <a:t>8</a:t>
                      </a:r>
                    </a:p>
                  </a:txBody>
                  <a:tcPr marL="91425" marR="91425" marT="91425" marB="91425">
                    <a:solidFill>
                      <a:srgbClr val="002060"/>
                    </a:solidFill>
                  </a:tcPr>
                </a:tc>
                <a:tc>
                  <a:txBody>
                    <a:bodyPr/>
                    <a:lstStyle/>
                    <a:p>
                      <a:pPr lvl="0" algn="ctr">
                        <a:spcBef>
                          <a:spcPts val="0"/>
                        </a:spcBef>
                        <a:buNone/>
                      </a:pPr>
                      <a:r>
                        <a:rPr lang="en" b="1" dirty="0">
                          <a:solidFill>
                            <a:schemeClr val="bg1"/>
                          </a:solidFill>
                        </a:rPr>
                        <a:t>8</a:t>
                      </a:r>
                    </a:p>
                  </a:txBody>
                  <a:tcPr marL="91425" marR="91425" marT="91425" marB="91425">
                    <a:solidFill>
                      <a:srgbClr val="002060"/>
                    </a:solidFill>
                  </a:tcPr>
                </a:tc>
                <a:extLst>
                  <a:ext uri="{0D108BD9-81ED-4DB2-BD59-A6C34878D82A}">
                    <a16:rowId xmlns:a16="http://schemas.microsoft.com/office/drawing/2014/main" val="10000"/>
                  </a:ext>
                </a:extLst>
              </a:tr>
            </a:tbl>
          </a:graphicData>
        </a:graphic>
      </p:graphicFrame>
      <p:sp>
        <p:nvSpPr>
          <p:cNvPr id="25" name="Shape 71"/>
          <p:cNvSpPr txBox="1">
            <a:spLocks/>
          </p:cNvSpPr>
          <p:nvPr/>
        </p:nvSpPr>
        <p:spPr>
          <a:xfrm>
            <a:off x="8683388" y="4663216"/>
            <a:ext cx="548700" cy="393600"/>
          </a:xfrm>
          <a:prstGeom prst="rect">
            <a:avLst/>
          </a:prstGeom>
          <a:noFill/>
          <a:ln>
            <a:noFill/>
          </a:ln>
        </p:spPr>
        <p:txBody>
          <a:bodyPr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 dirty="0">
                <a:solidFill>
                  <a:schemeClr val="bg1"/>
                </a:solidFill>
              </a:rPr>
              <a:t>/40</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250"/>
                                        <p:tgtEl>
                                          <p:spTgt spid="16"/>
                                        </p:tgtEl>
                                      </p:cBhvr>
                                    </p:animEffect>
                                    <p:anim calcmode="lin" valueType="num">
                                      <p:cBhvr>
                                        <p:cTn id="8" dur="250" fill="hold"/>
                                        <p:tgtEl>
                                          <p:spTgt spid="16"/>
                                        </p:tgtEl>
                                        <p:attrNameLst>
                                          <p:attrName>ppt_x</p:attrName>
                                        </p:attrNameLst>
                                      </p:cBhvr>
                                      <p:tavLst>
                                        <p:tav tm="0">
                                          <p:val>
                                            <p:strVal val="#ppt_x"/>
                                          </p:val>
                                        </p:tav>
                                        <p:tav tm="100000">
                                          <p:val>
                                            <p:strVal val="#ppt_x"/>
                                          </p:val>
                                        </p:tav>
                                      </p:tavLst>
                                    </p:anim>
                                    <p:anim calcmode="lin" valueType="num">
                                      <p:cBhvr>
                                        <p:cTn id="9" dur="25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18"/>
                                        </p:tgtEl>
                                        <p:attrNameLst>
                                          <p:attrName>style.visibility</p:attrName>
                                        </p:attrNameLst>
                                      </p:cBhvr>
                                      <p:to>
                                        <p:strVal val="visible"/>
                                      </p:to>
                                    </p:set>
                                    <p:animEffect transition="in" filter="fade">
                                      <p:cBhvr>
                                        <p:cTn id="14" dur="250"/>
                                        <p:tgtEl>
                                          <p:spTgt spid="18"/>
                                        </p:tgtEl>
                                      </p:cBhvr>
                                    </p:animEffect>
                                    <p:anim calcmode="lin" valueType="num">
                                      <p:cBhvr>
                                        <p:cTn id="15" dur="250" fill="hold"/>
                                        <p:tgtEl>
                                          <p:spTgt spid="18"/>
                                        </p:tgtEl>
                                        <p:attrNameLst>
                                          <p:attrName>ppt_x</p:attrName>
                                        </p:attrNameLst>
                                      </p:cBhvr>
                                      <p:tavLst>
                                        <p:tav tm="0">
                                          <p:val>
                                            <p:strVal val="#ppt_x"/>
                                          </p:val>
                                        </p:tav>
                                        <p:tav tm="100000">
                                          <p:val>
                                            <p:strVal val="#ppt_x"/>
                                          </p:val>
                                        </p:tav>
                                      </p:tavLst>
                                    </p:anim>
                                    <p:anim calcmode="lin" valueType="num">
                                      <p:cBhvr>
                                        <p:cTn id="16" dur="25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7" presetClass="entr" presetSubtype="0" fill="hold" nodeType="click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fade">
                                      <p:cBhvr>
                                        <p:cTn id="21" dur="250"/>
                                        <p:tgtEl>
                                          <p:spTgt spid="17"/>
                                        </p:tgtEl>
                                      </p:cBhvr>
                                    </p:animEffect>
                                    <p:anim calcmode="lin" valueType="num">
                                      <p:cBhvr>
                                        <p:cTn id="22" dur="250" fill="hold"/>
                                        <p:tgtEl>
                                          <p:spTgt spid="17"/>
                                        </p:tgtEl>
                                        <p:attrNameLst>
                                          <p:attrName>ppt_x</p:attrName>
                                        </p:attrNameLst>
                                      </p:cBhvr>
                                      <p:tavLst>
                                        <p:tav tm="0">
                                          <p:val>
                                            <p:strVal val="#ppt_x"/>
                                          </p:val>
                                        </p:tav>
                                        <p:tav tm="100000">
                                          <p:val>
                                            <p:strVal val="#ppt_x"/>
                                          </p:val>
                                        </p:tav>
                                      </p:tavLst>
                                    </p:anim>
                                    <p:anim calcmode="lin" valueType="num">
                                      <p:cBhvr>
                                        <p:cTn id="23" dur="25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7" presetClass="entr" presetSubtype="0" fill="hold" nodeType="click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fade">
                                      <p:cBhvr>
                                        <p:cTn id="28" dur="250"/>
                                        <p:tgtEl>
                                          <p:spTgt spid="19"/>
                                        </p:tgtEl>
                                      </p:cBhvr>
                                    </p:animEffect>
                                    <p:anim calcmode="lin" valueType="num">
                                      <p:cBhvr>
                                        <p:cTn id="29" dur="250" fill="hold"/>
                                        <p:tgtEl>
                                          <p:spTgt spid="19"/>
                                        </p:tgtEl>
                                        <p:attrNameLst>
                                          <p:attrName>ppt_x</p:attrName>
                                        </p:attrNameLst>
                                      </p:cBhvr>
                                      <p:tavLst>
                                        <p:tav tm="0">
                                          <p:val>
                                            <p:strVal val="#ppt_x"/>
                                          </p:val>
                                        </p:tav>
                                        <p:tav tm="100000">
                                          <p:val>
                                            <p:strVal val="#ppt_x"/>
                                          </p:val>
                                        </p:tav>
                                      </p:tavLst>
                                    </p:anim>
                                    <p:anim calcmode="lin" valueType="num">
                                      <p:cBhvr>
                                        <p:cTn id="30" dur="25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7" presetClass="entr" presetSubtype="0" fill="hold" nodeType="clickEffect">
                                  <p:stCondLst>
                                    <p:cond delay="0"/>
                                  </p:stCondLst>
                                  <p:childTnLst>
                                    <p:set>
                                      <p:cBhvr>
                                        <p:cTn id="34" dur="1" fill="hold">
                                          <p:stCondLst>
                                            <p:cond delay="0"/>
                                          </p:stCondLst>
                                        </p:cTn>
                                        <p:tgtEl>
                                          <p:spTgt spid="20"/>
                                        </p:tgtEl>
                                        <p:attrNameLst>
                                          <p:attrName>style.visibility</p:attrName>
                                        </p:attrNameLst>
                                      </p:cBhvr>
                                      <p:to>
                                        <p:strVal val="visible"/>
                                      </p:to>
                                    </p:set>
                                    <p:animEffect transition="in" filter="fade">
                                      <p:cBhvr>
                                        <p:cTn id="35" dur="250"/>
                                        <p:tgtEl>
                                          <p:spTgt spid="20"/>
                                        </p:tgtEl>
                                      </p:cBhvr>
                                    </p:animEffect>
                                    <p:anim calcmode="lin" valueType="num">
                                      <p:cBhvr>
                                        <p:cTn id="36" dur="250" fill="hold"/>
                                        <p:tgtEl>
                                          <p:spTgt spid="20"/>
                                        </p:tgtEl>
                                        <p:attrNameLst>
                                          <p:attrName>ppt_x</p:attrName>
                                        </p:attrNameLst>
                                      </p:cBhvr>
                                      <p:tavLst>
                                        <p:tav tm="0">
                                          <p:val>
                                            <p:strVal val="#ppt_x"/>
                                          </p:val>
                                        </p:tav>
                                        <p:tav tm="100000">
                                          <p:val>
                                            <p:strVal val="#ppt_x"/>
                                          </p:val>
                                        </p:tav>
                                      </p:tavLst>
                                    </p:anim>
                                    <p:anim calcmode="lin" valueType="num">
                                      <p:cBhvr>
                                        <p:cTn id="37" dur="25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7" presetClass="entr" presetSubtype="0" fill="hold" nodeType="clickEffect">
                                  <p:stCondLst>
                                    <p:cond delay="0"/>
                                  </p:stCondLst>
                                  <p:childTnLst>
                                    <p:set>
                                      <p:cBhvr>
                                        <p:cTn id="41" dur="1" fill="hold">
                                          <p:stCondLst>
                                            <p:cond delay="0"/>
                                          </p:stCondLst>
                                        </p:cTn>
                                        <p:tgtEl>
                                          <p:spTgt spid="21"/>
                                        </p:tgtEl>
                                        <p:attrNameLst>
                                          <p:attrName>style.visibility</p:attrName>
                                        </p:attrNameLst>
                                      </p:cBhvr>
                                      <p:to>
                                        <p:strVal val="visible"/>
                                      </p:to>
                                    </p:set>
                                    <p:animEffect transition="in" filter="fade">
                                      <p:cBhvr>
                                        <p:cTn id="42" dur="250"/>
                                        <p:tgtEl>
                                          <p:spTgt spid="21"/>
                                        </p:tgtEl>
                                      </p:cBhvr>
                                    </p:animEffect>
                                    <p:anim calcmode="lin" valueType="num">
                                      <p:cBhvr>
                                        <p:cTn id="43" dur="250" fill="hold"/>
                                        <p:tgtEl>
                                          <p:spTgt spid="21"/>
                                        </p:tgtEl>
                                        <p:attrNameLst>
                                          <p:attrName>ppt_x</p:attrName>
                                        </p:attrNameLst>
                                      </p:cBhvr>
                                      <p:tavLst>
                                        <p:tav tm="0">
                                          <p:val>
                                            <p:strVal val="#ppt_x"/>
                                          </p:val>
                                        </p:tav>
                                        <p:tav tm="100000">
                                          <p:val>
                                            <p:strVal val="#ppt_x"/>
                                          </p:val>
                                        </p:tav>
                                      </p:tavLst>
                                    </p:anim>
                                    <p:anim calcmode="lin" valueType="num">
                                      <p:cBhvr>
                                        <p:cTn id="44" dur="25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7" presetClass="entr" presetSubtype="0" fill="hold" nodeType="clickEffect">
                                  <p:stCondLst>
                                    <p:cond delay="0"/>
                                  </p:stCondLst>
                                  <p:childTnLst>
                                    <p:set>
                                      <p:cBhvr>
                                        <p:cTn id="48" dur="1" fill="hold">
                                          <p:stCondLst>
                                            <p:cond delay="0"/>
                                          </p:stCondLst>
                                        </p:cTn>
                                        <p:tgtEl>
                                          <p:spTgt spid="22"/>
                                        </p:tgtEl>
                                        <p:attrNameLst>
                                          <p:attrName>style.visibility</p:attrName>
                                        </p:attrNameLst>
                                      </p:cBhvr>
                                      <p:to>
                                        <p:strVal val="visible"/>
                                      </p:to>
                                    </p:set>
                                    <p:animEffect transition="in" filter="fade">
                                      <p:cBhvr>
                                        <p:cTn id="49" dur="250"/>
                                        <p:tgtEl>
                                          <p:spTgt spid="22"/>
                                        </p:tgtEl>
                                      </p:cBhvr>
                                    </p:animEffect>
                                    <p:anim calcmode="lin" valueType="num">
                                      <p:cBhvr>
                                        <p:cTn id="50" dur="250" fill="hold"/>
                                        <p:tgtEl>
                                          <p:spTgt spid="22"/>
                                        </p:tgtEl>
                                        <p:attrNameLst>
                                          <p:attrName>ppt_x</p:attrName>
                                        </p:attrNameLst>
                                      </p:cBhvr>
                                      <p:tavLst>
                                        <p:tav tm="0">
                                          <p:val>
                                            <p:strVal val="#ppt_x"/>
                                          </p:val>
                                        </p:tav>
                                        <p:tav tm="100000">
                                          <p:val>
                                            <p:strVal val="#ppt_x"/>
                                          </p:val>
                                        </p:tav>
                                      </p:tavLst>
                                    </p:anim>
                                    <p:anim calcmode="lin" valueType="num">
                                      <p:cBhvr>
                                        <p:cTn id="51" dur="25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7" presetClass="entr" presetSubtype="0" fill="hold" nodeType="clickEffect">
                                  <p:stCondLst>
                                    <p:cond delay="0"/>
                                  </p:stCondLst>
                                  <p:childTnLst>
                                    <p:set>
                                      <p:cBhvr>
                                        <p:cTn id="55" dur="1" fill="hold">
                                          <p:stCondLst>
                                            <p:cond delay="0"/>
                                          </p:stCondLst>
                                        </p:cTn>
                                        <p:tgtEl>
                                          <p:spTgt spid="23"/>
                                        </p:tgtEl>
                                        <p:attrNameLst>
                                          <p:attrName>style.visibility</p:attrName>
                                        </p:attrNameLst>
                                      </p:cBhvr>
                                      <p:to>
                                        <p:strVal val="visible"/>
                                      </p:to>
                                    </p:set>
                                    <p:animEffect transition="in" filter="fade">
                                      <p:cBhvr>
                                        <p:cTn id="56" dur="250"/>
                                        <p:tgtEl>
                                          <p:spTgt spid="23"/>
                                        </p:tgtEl>
                                      </p:cBhvr>
                                    </p:animEffect>
                                    <p:anim calcmode="lin" valueType="num">
                                      <p:cBhvr>
                                        <p:cTn id="57" dur="250" fill="hold"/>
                                        <p:tgtEl>
                                          <p:spTgt spid="23"/>
                                        </p:tgtEl>
                                        <p:attrNameLst>
                                          <p:attrName>ppt_x</p:attrName>
                                        </p:attrNameLst>
                                      </p:cBhvr>
                                      <p:tavLst>
                                        <p:tav tm="0">
                                          <p:val>
                                            <p:strVal val="#ppt_x"/>
                                          </p:val>
                                        </p:tav>
                                        <p:tav tm="100000">
                                          <p:val>
                                            <p:strVal val="#ppt_x"/>
                                          </p:val>
                                        </p:tav>
                                      </p:tavLst>
                                    </p:anim>
                                    <p:anim calcmode="lin" valueType="num">
                                      <p:cBhvr>
                                        <p:cTn id="58" dur="25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7" presetClass="entr" presetSubtype="0" fill="hold" nodeType="clickEffect">
                                  <p:stCondLst>
                                    <p:cond delay="0"/>
                                  </p:stCondLst>
                                  <p:childTnLst>
                                    <p:set>
                                      <p:cBhvr>
                                        <p:cTn id="62" dur="1" fill="hold">
                                          <p:stCondLst>
                                            <p:cond delay="0"/>
                                          </p:stCondLst>
                                        </p:cTn>
                                        <p:tgtEl>
                                          <p:spTgt spid="24"/>
                                        </p:tgtEl>
                                        <p:attrNameLst>
                                          <p:attrName>style.visibility</p:attrName>
                                        </p:attrNameLst>
                                      </p:cBhvr>
                                      <p:to>
                                        <p:strVal val="visible"/>
                                      </p:to>
                                    </p:set>
                                    <p:animEffect transition="in" filter="fade">
                                      <p:cBhvr>
                                        <p:cTn id="63" dur="250"/>
                                        <p:tgtEl>
                                          <p:spTgt spid="24"/>
                                        </p:tgtEl>
                                      </p:cBhvr>
                                    </p:animEffect>
                                    <p:anim calcmode="lin" valueType="num">
                                      <p:cBhvr>
                                        <p:cTn id="64" dur="250" fill="hold"/>
                                        <p:tgtEl>
                                          <p:spTgt spid="24"/>
                                        </p:tgtEl>
                                        <p:attrNameLst>
                                          <p:attrName>ppt_x</p:attrName>
                                        </p:attrNameLst>
                                      </p:cBhvr>
                                      <p:tavLst>
                                        <p:tav tm="0">
                                          <p:val>
                                            <p:strVal val="#ppt_x"/>
                                          </p:val>
                                        </p:tav>
                                        <p:tav tm="100000">
                                          <p:val>
                                            <p:strVal val="#ppt_x"/>
                                          </p:val>
                                        </p:tav>
                                      </p:tavLst>
                                    </p:anim>
                                    <p:anim calcmode="lin" valueType="num">
                                      <p:cBhvr>
                                        <p:cTn id="65" dur="250" fill="hold"/>
                                        <p:tgtEl>
                                          <p:spTgt spid="2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Shape 192"/>
        <p:cNvGrpSpPr/>
        <p:nvPr/>
      </p:nvGrpSpPr>
      <p:grpSpPr>
        <a:xfrm>
          <a:off x="0" y="0"/>
          <a:ext cx="0" cy="0"/>
          <a:chOff x="0" y="0"/>
          <a:chExt cx="0" cy="0"/>
        </a:xfrm>
      </p:grpSpPr>
      <p:sp>
        <p:nvSpPr>
          <p:cNvPr id="17" name="Rectangle 16"/>
          <p:cNvSpPr/>
          <p:nvPr/>
        </p:nvSpPr>
        <p:spPr>
          <a:xfrm>
            <a:off x="0" y="0"/>
            <a:ext cx="9144000" cy="4504068"/>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Shape 193"/>
          <p:cNvSpPr/>
          <p:nvPr/>
        </p:nvSpPr>
        <p:spPr>
          <a:xfrm>
            <a:off x="0" y="107825"/>
            <a:ext cx="9144000" cy="637500"/>
          </a:xfrm>
          <a:prstGeom prst="rect">
            <a:avLst/>
          </a:prstGeom>
          <a:solidFill>
            <a:srgbClr val="0070C0"/>
          </a:solidFill>
          <a:ln>
            <a:noFill/>
          </a:ln>
        </p:spPr>
        <p:txBody>
          <a:bodyPr lIns="91425" tIns="91425" rIns="91425" bIns="91425" anchor="ctr" anchorCtr="0">
            <a:noAutofit/>
          </a:bodyPr>
          <a:lstStyle/>
          <a:p>
            <a:pPr lvl="0">
              <a:spcBef>
                <a:spcPts val="0"/>
              </a:spcBef>
              <a:buNone/>
            </a:pPr>
            <a:endParaRPr/>
          </a:p>
        </p:txBody>
      </p:sp>
      <p:sp>
        <p:nvSpPr>
          <p:cNvPr id="194" name="Shape 194"/>
          <p:cNvSpPr txBox="1">
            <a:spLocks noGrp="1"/>
          </p:cNvSpPr>
          <p:nvPr>
            <p:ph type="body" idx="1"/>
          </p:nvPr>
        </p:nvSpPr>
        <p:spPr>
          <a:xfrm>
            <a:off x="4703287" y="1646604"/>
            <a:ext cx="4087200" cy="2041500"/>
          </a:xfrm>
          <a:prstGeom prst="rect">
            <a:avLst/>
          </a:prstGeom>
        </p:spPr>
        <p:txBody>
          <a:bodyPr lIns="91425" tIns="91425" rIns="91425" bIns="91425" anchor="t" anchorCtr="0">
            <a:noAutofit/>
          </a:bodyPr>
          <a:lstStyle/>
          <a:p>
            <a:pPr lvl="0" rtl="0">
              <a:lnSpc>
                <a:spcPct val="100000"/>
              </a:lnSpc>
              <a:spcBef>
                <a:spcPts val="0"/>
              </a:spcBef>
              <a:spcAft>
                <a:spcPts val="0"/>
              </a:spcAft>
              <a:buNone/>
            </a:pPr>
            <a:endParaRPr sz="1600" dirty="0">
              <a:solidFill>
                <a:schemeClr val="bg1"/>
              </a:solidFill>
              <a:latin typeface="Consolas"/>
              <a:ea typeface="Consolas"/>
              <a:cs typeface="Consolas"/>
              <a:sym typeface="Consolas"/>
            </a:endParaRPr>
          </a:p>
          <a:p>
            <a:pPr lvl="0" rtl="0">
              <a:lnSpc>
                <a:spcPct val="100000"/>
              </a:lnSpc>
              <a:spcBef>
                <a:spcPts val="0"/>
              </a:spcBef>
              <a:spcAft>
                <a:spcPts val="0"/>
              </a:spcAft>
              <a:buNone/>
            </a:pPr>
            <a:r>
              <a:rPr lang="en" sz="1600" dirty="0">
                <a:solidFill>
                  <a:schemeClr val="bg1"/>
                </a:solidFill>
                <a:latin typeface="Consolas"/>
                <a:ea typeface="Consolas"/>
                <a:cs typeface="Consolas"/>
                <a:sym typeface="Consolas"/>
              </a:rPr>
              <a:t>vector&lt;X&gt; f(int n){</a:t>
            </a:r>
          </a:p>
          <a:p>
            <a:pPr lvl="0" rtl="0">
              <a:lnSpc>
                <a:spcPct val="100000"/>
              </a:lnSpc>
              <a:spcBef>
                <a:spcPts val="0"/>
              </a:spcBef>
              <a:spcAft>
                <a:spcPts val="0"/>
              </a:spcAft>
              <a:buNone/>
            </a:pPr>
            <a:r>
              <a:rPr lang="en" sz="1600" dirty="0">
                <a:solidFill>
                  <a:schemeClr val="bg1"/>
                </a:solidFill>
                <a:latin typeface="Consolas"/>
                <a:ea typeface="Consolas"/>
                <a:cs typeface="Consolas"/>
                <a:sym typeface="Consolas"/>
              </a:rPr>
              <a:t>   vector&lt;X&gt; result;</a:t>
            </a:r>
          </a:p>
          <a:p>
            <a:pPr lvl="0" rtl="0">
              <a:lnSpc>
                <a:spcPct val="100000"/>
              </a:lnSpc>
              <a:spcBef>
                <a:spcPts val="0"/>
              </a:spcBef>
              <a:spcAft>
                <a:spcPts val="0"/>
              </a:spcAft>
              <a:buNone/>
            </a:pPr>
            <a:r>
              <a:rPr lang="en" sz="1600" b="1" dirty="0">
                <a:solidFill>
                  <a:srgbClr val="FF9B9B"/>
                </a:solidFill>
                <a:latin typeface="Consolas"/>
                <a:ea typeface="Consolas"/>
                <a:cs typeface="Consolas"/>
                <a:sym typeface="Consolas"/>
              </a:rPr>
              <a:t>   result.reserve(n);</a:t>
            </a:r>
          </a:p>
          <a:p>
            <a:pPr lvl="0" rtl="0">
              <a:lnSpc>
                <a:spcPct val="100000"/>
              </a:lnSpc>
              <a:spcBef>
                <a:spcPts val="0"/>
              </a:spcBef>
              <a:spcAft>
                <a:spcPts val="0"/>
              </a:spcAft>
              <a:buNone/>
            </a:pPr>
            <a:r>
              <a:rPr lang="en" sz="1600" dirty="0">
                <a:solidFill>
                  <a:schemeClr val="bg1"/>
                </a:solidFill>
                <a:latin typeface="Consolas"/>
                <a:ea typeface="Consolas"/>
                <a:cs typeface="Consolas"/>
                <a:sym typeface="Consolas"/>
              </a:rPr>
              <a:t>   for(int i=0; i&lt;n; ++i)</a:t>
            </a:r>
          </a:p>
          <a:p>
            <a:pPr lvl="0" rtl="0">
              <a:lnSpc>
                <a:spcPct val="100000"/>
              </a:lnSpc>
              <a:spcBef>
                <a:spcPts val="0"/>
              </a:spcBef>
              <a:spcAft>
                <a:spcPts val="0"/>
              </a:spcAft>
              <a:buNone/>
            </a:pPr>
            <a:r>
              <a:rPr lang="en" sz="1600" dirty="0">
                <a:solidFill>
                  <a:schemeClr val="bg1"/>
                </a:solidFill>
                <a:latin typeface="Consolas"/>
                <a:ea typeface="Consolas"/>
                <a:cs typeface="Consolas"/>
                <a:sym typeface="Consolas"/>
              </a:rPr>
              <a:t>      result.push_back(X(...));</a:t>
            </a:r>
          </a:p>
          <a:p>
            <a:pPr lvl="0" rtl="0">
              <a:lnSpc>
                <a:spcPct val="100000"/>
              </a:lnSpc>
              <a:spcBef>
                <a:spcPts val="0"/>
              </a:spcBef>
              <a:spcAft>
                <a:spcPts val="0"/>
              </a:spcAft>
              <a:buNone/>
            </a:pPr>
            <a:r>
              <a:rPr lang="en" sz="1600" dirty="0">
                <a:solidFill>
                  <a:schemeClr val="bg1"/>
                </a:solidFill>
                <a:latin typeface="Consolas"/>
                <a:ea typeface="Consolas"/>
                <a:cs typeface="Consolas"/>
                <a:sym typeface="Consolas"/>
              </a:rPr>
              <a:t>   return result;</a:t>
            </a:r>
          </a:p>
          <a:p>
            <a:pPr lvl="0" rtl="0">
              <a:lnSpc>
                <a:spcPct val="100000"/>
              </a:lnSpc>
              <a:spcBef>
                <a:spcPts val="0"/>
              </a:spcBef>
              <a:spcAft>
                <a:spcPts val="0"/>
              </a:spcAft>
              <a:buNone/>
            </a:pPr>
            <a:r>
              <a:rPr lang="en" sz="1600" dirty="0">
                <a:solidFill>
                  <a:schemeClr val="bg1"/>
                </a:solidFill>
                <a:latin typeface="Consolas"/>
                <a:ea typeface="Consolas"/>
                <a:cs typeface="Consolas"/>
                <a:sym typeface="Consolas"/>
              </a:rPr>
              <a:t>}</a:t>
            </a:r>
          </a:p>
          <a:p>
            <a:pPr lvl="0" rtl="0">
              <a:lnSpc>
                <a:spcPct val="100000"/>
              </a:lnSpc>
              <a:spcBef>
                <a:spcPts val="0"/>
              </a:spcBef>
              <a:spcAft>
                <a:spcPts val="0"/>
              </a:spcAft>
              <a:buNone/>
            </a:pPr>
            <a:endParaRPr sz="1600" dirty="0">
              <a:solidFill>
                <a:schemeClr val="bg1"/>
              </a:solidFill>
              <a:latin typeface="Consolas"/>
              <a:ea typeface="Consolas"/>
              <a:cs typeface="Consolas"/>
              <a:sym typeface="Consolas"/>
            </a:endParaRPr>
          </a:p>
        </p:txBody>
      </p:sp>
      <p:sp>
        <p:nvSpPr>
          <p:cNvPr id="196" name="Shape 196"/>
          <p:cNvSpPr txBox="1"/>
          <p:nvPr/>
        </p:nvSpPr>
        <p:spPr>
          <a:xfrm>
            <a:off x="387725" y="1066250"/>
            <a:ext cx="6670200" cy="407100"/>
          </a:xfrm>
          <a:prstGeom prst="rect">
            <a:avLst/>
          </a:prstGeom>
          <a:noFill/>
          <a:ln>
            <a:noFill/>
          </a:ln>
        </p:spPr>
        <p:txBody>
          <a:bodyPr lIns="91425" tIns="91425" rIns="91425" bIns="91425" anchor="t" anchorCtr="0">
            <a:noAutofit/>
          </a:bodyPr>
          <a:lstStyle/>
          <a:p>
            <a:pPr lvl="0" rtl="0">
              <a:spcBef>
                <a:spcPts val="0"/>
              </a:spcBef>
              <a:buNone/>
            </a:pPr>
            <a:r>
              <a:rPr lang="en" dirty="0">
                <a:solidFill>
                  <a:schemeClr val="bg1"/>
                </a:solidFill>
              </a:rPr>
              <a:t>“Do less work by avoiding doing unnecessary work” C. Caruth</a:t>
            </a:r>
          </a:p>
        </p:txBody>
      </p:sp>
      <p:sp>
        <p:nvSpPr>
          <p:cNvPr id="197" name="Shape 197"/>
          <p:cNvSpPr txBox="1">
            <a:spLocks noGrp="1"/>
          </p:cNvSpPr>
          <p:nvPr>
            <p:ph type="title"/>
          </p:nvPr>
        </p:nvSpPr>
        <p:spPr>
          <a:xfrm>
            <a:off x="311700" y="140225"/>
            <a:ext cx="8520600" cy="572700"/>
          </a:xfrm>
          <a:prstGeom prst="rect">
            <a:avLst/>
          </a:prstGeom>
        </p:spPr>
        <p:txBody>
          <a:bodyPr lIns="91425" tIns="91425" rIns="91425" bIns="91425" anchor="t" anchorCtr="0">
            <a:noAutofit/>
          </a:bodyPr>
          <a:lstStyle/>
          <a:p>
            <a:pPr lvl="0"/>
            <a:r>
              <a:rPr lang="en" dirty="0">
                <a:solidFill>
                  <a:schemeClr val="lt1"/>
                </a:solidFill>
              </a:rPr>
              <a:t>5) Know your algorithms</a:t>
            </a:r>
            <a:endParaRPr dirty="0">
              <a:solidFill>
                <a:srgbClr val="FFFFFF"/>
              </a:solidFill>
            </a:endParaRPr>
          </a:p>
        </p:txBody>
      </p:sp>
      <p:sp>
        <p:nvSpPr>
          <p:cNvPr id="198" name="Shape 198"/>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solidFill>
                  <a:schemeClr val="bg1"/>
                </a:solidFill>
              </a:rPr>
              <a:t>24</a:t>
            </a:fld>
            <a:endParaRPr lang="en">
              <a:solidFill>
                <a:schemeClr val="bg1"/>
              </a:solidFill>
            </a:endParaRPr>
          </a:p>
        </p:txBody>
      </p:sp>
      <p:sp>
        <p:nvSpPr>
          <p:cNvPr id="199" name="Shape 199"/>
          <p:cNvSpPr txBox="1"/>
          <p:nvPr/>
        </p:nvSpPr>
        <p:spPr>
          <a:xfrm>
            <a:off x="-11300" y="4865125"/>
            <a:ext cx="7827432" cy="572700"/>
          </a:xfrm>
          <a:prstGeom prst="rect">
            <a:avLst/>
          </a:prstGeom>
          <a:noFill/>
          <a:ln>
            <a:noFill/>
          </a:ln>
        </p:spPr>
        <p:txBody>
          <a:bodyPr lIns="91425" tIns="91425" rIns="91425" bIns="91425" anchor="t" anchorCtr="0">
            <a:noAutofit/>
          </a:bodyPr>
          <a:lstStyle/>
          <a:p>
            <a:pPr lvl="0"/>
            <a:r>
              <a:rPr lang="en" sz="1000" strike="sngStrike" dirty="0">
                <a:solidFill>
                  <a:schemeClr val="bg1"/>
                </a:solidFill>
              </a:rPr>
              <a:t>Inspired in</a:t>
            </a:r>
            <a:r>
              <a:rPr lang="en" sz="1000" dirty="0">
                <a:solidFill>
                  <a:schemeClr val="bg1"/>
                </a:solidFill>
              </a:rPr>
              <a:t> Copied from ‘Efficiency through algorithms and performance through data structures’. Chandler Carruth. </a:t>
            </a:r>
            <a:r>
              <a:rPr lang="en-US" sz="1000" dirty="0">
                <a:solidFill>
                  <a:schemeClr val="bg1"/>
                </a:solidFill>
              </a:rPr>
              <a:t>C</a:t>
            </a:r>
            <a:r>
              <a:rPr lang="en" sz="1000" dirty="0">
                <a:solidFill>
                  <a:schemeClr val="bg1"/>
                </a:solidFill>
              </a:rPr>
              <a:t>ppcon’14.</a:t>
            </a:r>
          </a:p>
        </p:txBody>
      </p:sp>
      <p:pic>
        <p:nvPicPr>
          <p:cNvPr id="12" name="Imagen 1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4504067"/>
            <a:ext cx="9144000" cy="65268"/>
          </a:xfrm>
          <a:prstGeom prst="rect">
            <a:avLst/>
          </a:prstGeom>
        </p:spPr>
      </p:pic>
      <p:sp>
        <p:nvSpPr>
          <p:cNvPr id="19" name="Shape 184"/>
          <p:cNvSpPr txBox="1">
            <a:spLocks/>
          </p:cNvSpPr>
          <p:nvPr/>
        </p:nvSpPr>
        <p:spPr>
          <a:xfrm>
            <a:off x="75007" y="1690761"/>
            <a:ext cx="4087200" cy="2344500"/>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1600"/>
              </a:spcAft>
              <a:buClr>
                <a:schemeClr val="dk2"/>
              </a:buClr>
              <a:buSzPct val="100000"/>
              <a:buNone/>
              <a:defRPr sz="1800" b="0" i="0" u="none" strike="noStrike" cap="none">
                <a:solidFill>
                  <a:schemeClr val="dk2"/>
                </a:solidFill>
                <a:latin typeface="Arial"/>
                <a:ea typeface="Arial"/>
                <a:cs typeface="Arial"/>
                <a:sym typeface="Arial"/>
              </a:defRPr>
            </a:lvl1pPr>
            <a:lvl2pPr marR="0" lvl="1"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2pPr>
            <a:lvl3pPr marR="0" lvl="2"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3pPr>
            <a:lvl4pPr marR="0" lvl="3"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4pPr>
            <a:lvl5pPr marR="0" lvl="4"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5pPr>
            <a:lvl6pPr marR="0" lvl="5"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6pPr>
            <a:lvl7pPr marR="0" lvl="6"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7pPr>
            <a:lvl8pPr marR="0" lvl="7"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8pPr>
            <a:lvl9pPr marR="0" lvl="8"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9pPr>
          </a:lstStyle>
          <a:p>
            <a:pPr>
              <a:lnSpc>
                <a:spcPct val="100000"/>
              </a:lnSpc>
              <a:spcAft>
                <a:spcPts val="0"/>
              </a:spcAft>
            </a:pPr>
            <a:endParaRPr lang="en-US" sz="1600" dirty="0">
              <a:solidFill>
                <a:schemeClr val="bg1"/>
              </a:solidFill>
              <a:latin typeface="Consolas"/>
              <a:ea typeface="Consolas"/>
              <a:cs typeface="Consolas"/>
              <a:sym typeface="Consolas"/>
            </a:endParaRPr>
          </a:p>
          <a:p>
            <a:pPr>
              <a:lnSpc>
                <a:spcPct val="100000"/>
              </a:lnSpc>
              <a:spcAft>
                <a:spcPts val="0"/>
              </a:spcAft>
            </a:pPr>
            <a:r>
              <a:rPr lang="en-US" sz="1600" dirty="0">
                <a:solidFill>
                  <a:schemeClr val="bg1"/>
                </a:solidFill>
                <a:latin typeface="Consolas"/>
                <a:ea typeface="Consolas"/>
                <a:cs typeface="Consolas"/>
                <a:sym typeface="Consolas"/>
              </a:rPr>
              <a:t>vector&lt;X&gt; f(</a:t>
            </a:r>
            <a:r>
              <a:rPr lang="en-US" sz="1600" dirty="0" err="1">
                <a:solidFill>
                  <a:schemeClr val="bg1"/>
                </a:solidFill>
                <a:latin typeface="Consolas"/>
                <a:ea typeface="Consolas"/>
                <a:cs typeface="Consolas"/>
                <a:sym typeface="Consolas"/>
              </a:rPr>
              <a:t>int</a:t>
            </a:r>
            <a:r>
              <a:rPr lang="en-US" sz="1600" dirty="0">
                <a:solidFill>
                  <a:schemeClr val="bg1"/>
                </a:solidFill>
                <a:latin typeface="Consolas"/>
                <a:ea typeface="Consolas"/>
                <a:cs typeface="Consolas"/>
                <a:sym typeface="Consolas"/>
              </a:rPr>
              <a:t> n){</a:t>
            </a:r>
          </a:p>
          <a:p>
            <a:pPr>
              <a:lnSpc>
                <a:spcPct val="100000"/>
              </a:lnSpc>
              <a:spcAft>
                <a:spcPts val="0"/>
              </a:spcAft>
            </a:pPr>
            <a:r>
              <a:rPr lang="en-US" sz="1600" dirty="0">
                <a:solidFill>
                  <a:schemeClr val="bg1"/>
                </a:solidFill>
                <a:latin typeface="Consolas"/>
                <a:ea typeface="Consolas"/>
                <a:cs typeface="Consolas"/>
                <a:sym typeface="Consolas"/>
              </a:rPr>
              <a:t>   vector&lt;X&gt; result;</a:t>
            </a:r>
          </a:p>
          <a:p>
            <a:pPr>
              <a:lnSpc>
                <a:spcPct val="100000"/>
              </a:lnSpc>
              <a:spcAft>
                <a:spcPts val="0"/>
              </a:spcAft>
            </a:pPr>
            <a:r>
              <a:rPr lang="en-US" sz="1600" dirty="0">
                <a:solidFill>
                  <a:schemeClr val="bg1"/>
                </a:solidFill>
                <a:latin typeface="Consolas"/>
                <a:ea typeface="Consolas"/>
                <a:cs typeface="Consolas"/>
                <a:sym typeface="Consolas"/>
              </a:rPr>
              <a:t>   for(</a:t>
            </a:r>
            <a:r>
              <a:rPr lang="en-US" sz="1600" dirty="0" err="1">
                <a:solidFill>
                  <a:schemeClr val="bg1"/>
                </a:solidFill>
                <a:latin typeface="Consolas"/>
                <a:ea typeface="Consolas"/>
                <a:cs typeface="Consolas"/>
                <a:sym typeface="Consolas"/>
              </a:rPr>
              <a:t>int</a:t>
            </a:r>
            <a:r>
              <a:rPr lang="en-US" sz="1600" dirty="0">
                <a:solidFill>
                  <a:schemeClr val="bg1"/>
                </a:solidFill>
                <a:latin typeface="Consolas"/>
                <a:ea typeface="Consolas"/>
                <a:cs typeface="Consolas"/>
                <a:sym typeface="Consolas"/>
              </a:rPr>
              <a:t> </a:t>
            </a:r>
            <a:r>
              <a:rPr lang="en-US" sz="1600" dirty="0" err="1">
                <a:solidFill>
                  <a:schemeClr val="bg1"/>
                </a:solidFill>
                <a:latin typeface="Consolas"/>
                <a:ea typeface="Consolas"/>
                <a:cs typeface="Consolas"/>
                <a:sym typeface="Consolas"/>
              </a:rPr>
              <a:t>i</a:t>
            </a:r>
            <a:r>
              <a:rPr lang="en-US" sz="1600" dirty="0">
                <a:solidFill>
                  <a:schemeClr val="bg1"/>
                </a:solidFill>
                <a:latin typeface="Consolas"/>
                <a:ea typeface="Consolas"/>
                <a:cs typeface="Consolas"/>
                <a:sym typeface="Consolas"/>
              </a:rPr>
              <a:t>=0; </a:t>
            </a:r>
            <a:r>
              <a:rPr lang="en-US" sz="1600" dirty="0" err="1">
                <a:solidFill>
                  <a:schemeClr val="bg1"/>
                </a:solidFill>
                <a:latin typeface="Consolas"/>
                <a:ea typeface="Consolas"/>
                <a:cs typeface="Consolas"/>
                <a:sym typeface="Consolas"/>
              </a:rPr>
              <a:t>i</a:t>
            </a:r>
            <a:r>
              <a:rPr lang="en-US" sz="1600" dirty="0">
                <a:solidFill>
                  <a:schemeClr val="bg1"/>
                </a:solidFill>
                <a:latin typeface="Consolas"/>
                <a:ea typeface="Consolas"/>
                <a:cs typeface="Consolas"/>
                <a:sym typeface="Consolas"/>
              </a:rPr>
              <a:t>&lt;n; ++</a:t>
            </a:r>
            <a:r>
              <a:rPr lang="en-US" sz="1600" dirty="0" err="1">
                <a:solidFill>
                  <a:schemeClr val="bg1"/>
                </a:solidFill>
                <a:latin typeface="Consolas"/>
                <a:ea typeface="Consolas"/>
                <a:cs typeface="Consolas"/>
                <a:sym typeface="Consolas"/>
              </a:rPr>
              <a:t>i</a:t>
            </a:r>
            <a:r>
              <a:rPr lang="en-US" sz="1600" dirty="0">
                <a:solidFill>
                  <a:schemeClr val="bg1"/>
                </a:solidFill>
                <a:latin typeface="Consolas"/>
                <a:ea typeface="Consolas"/>
                <a:cs typeface="Consolas"/>
                <a:sym typeface="Consolas"/>
              </a:rPr>
              <a:t>)</a:t>
            </a:r>
          </a:p>
          <a:p>
            <a:pPr>
              <a:lnSpc>
                <a:spcPct val="100000"/>
              </a:lnSpc>
              <a:spcAft>
                <a:spcPts val="0"/>
              </a:spcAft>
            </a:pPr>
            <a:r>
              <a:rPr lang="en-US" sz="1600" dirty="0">
                <a:solidFill>
                  <a:schemeClr val="bg1"/>
                </a:solidFill>
                <a:latin typeface="Consolas"/>
                <a:ea typeface="Consolas"/>
                <a:cs typeface="Consolas"/>
                <a:sym typeface="Consolas"/>
              </a:rPr>
              <a:t>      </a:t>
            </a:r>
            <a:r>
              <a:rPr lang="en-US" sz="1600" dirty="0" err="1">
                <a:solidFill>
                  <a:schemeClr val="bg1"/>
                </a:solidFill>
                <a:latin typeface="Consolas"/>
                <a:ea typeface="Consolas"/>
                <a:cs typeface="Consolas"/>
                <a:sym typeface="Consolas"/>
              </a:rPr>
              <a:t>result.push_back</a:t>
            </a:r>
            <a:r>
              <a:rPr lang="en-US" sz="1600" dirty="0">
                <a:solidFill>
                  <a:schemeClr val="bg1"/>
                </a:solidFill>
                <a:latin typeface="Consolas"/>
                <a:ea typeface="Consolas"/>
                <a:cs typeface="Consolas"/>
                <a:sym typeface="Consolas"/>
              </a:rPr>
              <a:t>(X(...));</a:t>
            </a:r>
          </a:p>
          <a:p>
            <a:pPr>
              <a:lnSpc>
                <a:spcPct val="100000"/>
              </a:lnSpc>
              <a:spcAft>
                <a:spcPts val="0"/>
              </a:spcAft>
            </a:pPr>
            <a:r>
              <a:rPr lang="en-US" sz="1600" dirty="0">
                <a:solidFill>
                  <a:schemeClr val="bg1"/>
                </a:solidFill>
                <a:latin typeface="Consolas"/>
                <a:ea typeface="Consolas"/>
                <a:cs typeface="Consolas"/>
                <a:sym typeface="Consolas"/>
              </a:rPr>
              <a:t>   return result;</a:t>
            </a:r>
          </a:p>
          <a:p>
            <a:pPr>
              <a:lnSpc>
                <a:spcPct val="100000"/>
              </a:lnSpc>
              <a:spcAft>
                <a:spcPts val="0"/>
              </a:spcAft>
            </a:pPr>
            <a:r>
              <a:rPr lang="en-US" sz="1600" dirty="0">
                <a:solidFill>
                  <a:schemeClr val="bg1"/>
                </a:solidFill>
                <a:latin typeface="Consolas"/>
                <a:ea typeface="Consolas"/>
                <a:cs typeface="Consolas"/>
                <a:sym typeface="Consolas"/>
              </a:rPr>
              <a:t>}</a:t>
            </a:r>
          </a:p>
          <a:p>
            <a:pPr>
              <a:lnSpc>
                <a:spcPct val="100000"/>
              </a:lnSpc>
              <a:spcAft>
                <a:spcPts val="0"/>
              </a:spcAft>
            </a:pPr>
            <a:endParaRPr lang="en-US" sz="1600" dirty="0">
              <a:solidFill>
                <a:schemeClr val="bg1"/>
              </a:solidFill>
              <a:latin typeface="Consolas"/>
              <a:ea typeface="Consolas"/>
              <a:cs typeface="Consolas"/>
              <a:sym typeface="Consolas"/>
            </a:endParaRPr>
          </a:p>
        </p:txBody>
      </p:sp>
      <p:sp>
        <p:nvSpPr>
          <p:cNvPr id="18" name="Shape 71"/>
          <p:cNvSpPr txBox="1">
            <a:spLocks/>
          </p:cNvSpPr>
          <p:nvPr/>
        </p:nvSpPr>
        <p:spPr>
          <a:xfrm>
            <a:off x="8683388" y="4663216"/>
            <a:ext cx="548700" cy="393600"/>
          </a:xfrm>
          <a:prstGeom prst="rect">
            <a:avLst/>
          </a:prstGeom>
          <a:noFill/>
          <a:ln>
            <a:noFill/>
          </a:ln>
        </p:spPr>
        <p:txBody>
          <a:bodyPr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 dirty="0">
                <a:solidFill>
                  <a:schemeClr val="bg1"/>
                </a:solidFill>
              </a:rPr>
              <a:t>/40</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Shape 213"/>
        <p:cNvGrpSpPr/>
        <p:nvPr/>
      </p:nvGrpSpPr>
      <p:grpSpPr>
        <a:xfrm>
          <a:off x="0" y="0"/>
          <a:ext cx="0" cy="0"/>
          <a:chOff x="0" y="0"/>
          <a:chExt cx="0" cy="0"/>
        </a:xfrm>
      </p:grpSpPr>
      <p:sp>
        <p:nvSpPr>
          <p:cNvPr id="17" name="Rectangle 16"/>
          <p:cNvSpPr/>
          <p:nvPr/>
        </p:nvSpPr>
        <p:spPr>
          <a:xfrm>
            <a:off x="0" y="0"/>
            <a:ext cx="9144000" cy="4504068"/>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 name="Shape 214"/>
          <p:cNvSpPr/>
          <p:nvPr/>
        </p:nvSpPr>
        <p:spPr>
          <a:xfrm>
            <a:off x="0" y="107825"/>
            <a:ext cx="9144000" cy="637500"/>
          </a:xfrm>
          <a:prstGeom prst="rect">
            <a:avLst/>
          </a:prstGeom>
          <a:solidFill>
            <a:srgbClr val="0070C0"/>
          </a:solidFill>
          <a:ln>
            <a:noFill/>
          </a:ln>
        </p:spPr>
        <p:txBody>
          <a:bodyPr lIns="91425" tIns="91425" rIns="91425" bIns="91425" anchor="ctr" anchorCtr="0">
            <a:noAutofit/>
          </a:bodyPr>
          <a:lstStyle/>
          <a:p>
            <a:pPr lvl="0">
              <a:spcBef>
                <a:spcPts val="0"/>
              </a:spcBef>
              <a:buNone/>
            </a:pPr>
            <a:endParaRPr/>
          </a:p>
        </p:txBody>
      </p:sp>
      <p:sp>
        <p:nvSpPr>
          <p:cNvPr id="215" name="Shape 215"/>
          <p:cNvSpPr txBox="1">
            <a:spLocks noGrp="1"/>
          </p:cNvSpPr>
          <p:nvPr>
            <p:ph type="body" idx="1"/>
          </p:nvPr>
        </p:nvSpPr>
        <p:spPr>
          <a:xfrm>
            <a:off x="4631569" y="1291332"/>
            <a:ext cx="4600520" cy="3132901"/>
          </a:xfrm>
          <a:prstGeom prst="rect">
            <a:avLst/>
          </a:prstGeom>
        </p:spPr>
        <p:txBody>
          <a:bodyPr lIns="91425" tIns="91425" rIns="91425" bIns="91425" anchor="t" anchorCtr="0">
            <a:noAutofit/>
          </a:bodyPr>
          <a:lstStyle/>
          <a:p>
            <a:pPr lvl="0" rtl="0">
              <a:lnSpc>
                <a:spcPct val="100000"/>
              </a:lnSpc>
              <a:spcBef>
                <a:spcPts val="0"/>
              </a:spcBef>
              <a:spcAft>
                <a:spcPts val="0"/>
              </a:spcAft>
              <a:buNone/>
            </a:pPr>
            <a:endParaRPr sz="1400" dirty="0">
              <a:solidFill>
                <a:schemeClr val="bg1"/>
              </a:solidFill>
              <a:latin typeface="Consolas"/>
              <a:ea typeface="Consolas"/>
              <a:cs typeface="Consolas"/>
              <a:sym typeface="Consolas"/>
            </a:endParaRPr>
          </a:p>
          <a:p>
            <a:pPr lvl="0" rtl="0">
              <a:lnSpc>
                <a:spcPct val="100000"/>
              </a:lnSpc>
              <a:spcBef>
                <a:spcPts val="0"/>
              </a:spcBef>
              <a:spcAft>
                <a:spcPts val="0"/>
              </a:spcAft>
              <a:buNone/>
            </a:pPr>
            <a:r>
              <a:rPr lang="en" sz="1400" dirty="0">
                <a:solidFill>
                  <a:schemeClr val="bg1"/>
                </a:solidFill>
                <a:latin typeface="Consolas"/>
                <a:ea typeface="Consolas"/>
                <a:cs typeface="Consolas"/>
                <a:sym typeface="Consolas"/>
              </a:rPr>
              <a:t>X *getX(string key,</a:t>
            </a:r>
          </a:p>
          <a:p>
            <a:pPr lvl="0" rtl="0">
              <a:lnSpc>
                <a:spcPct val="100000"/>
              </a:lnSpc>
              <a:spcBef>
                <a:spcPts val="0"/>
              </a:spcBef>
              <a:spcAft>
                <a:spcPts val="0"/>
              </a:spcAft>
              <a:buNone/>
            </a:pPr>
            <a:r>
              <a:rPr lang="en" sz="1400" dirty="0">
                <a:solidFill>
                  <a:schemeClr val="bg1"/>
                </a:solidFill>
                <a:latin typeface="Consolas"/>
                <a:ea typeface="Consolas"/>
                <a:cs typeface="Consolas"/>
                <a:sym typeface="Consolas"/>
              </a:rPr>
              <a:t>        unordered_map&lt;string,</a:t>
            </a:r>
          </a:p>
          <a:p>
            <a:pPr marL="0" lvl="0" indent="457200" rtl="0">
              <a:lnSpc>
                <a:spcPct val="100000"/>
              </a:lnSpc>
              <a:spcBef>
                <a:spcPts val="0"/>
              </a:spcBef>
              <a:spcAft>
                <a:spcPts val="0"/>
              </a:spcAft>
              <a:buNone/>
            </a:pPr>
            <a:r>
              <a:rPr lang="en" sz="1400" dirty="0">
                <a:solidFill>
                  <a:schemeClr val="bg1"/>
                </a:solidFill>
                <a:latin typeface="Consolas"/>
                <a:ea typeface="Consolas"/>
                <a:cs typeface="Consolas"/>
                <a:sym typeface="Consolas"/>
              </a:rPr>
              <a:t>                 unique_ptr&lt;X&gt;&gt; &amp;cache){</a:t>
            </a:r>
          </a:p>
          <a:p>
            <a:pPr marL="0" lvl="0" indent="0" rtl="0">
              <a:lnSpc>
                <a:spcPct val="100000"/>
              </a:lnSpc>
              <a:spcBef>
                <a:spcPts val="0"/>
              </a:spcBef>
              <a:spcAft>
                <a:spcPts val="0"/>
              </a:spcAft>
              <a:buNone/>
            </a:pPr>
            <a:endParaRPr sz="1400" dirty="0">
              <a:solidFill>
                <a:schemeClr val="bg1"/>
              </a:solidFill>
              <a:latin typeface="Consolas"/>
              <a:ea typeface="Consolas"/>
              <a:cs typeface="Consolas"/>
              <a:sym typeface="Consolas"/>
            </a:endParaRPr>
          </a:p>
          <a:p>
            <a:pPr marL="0" lvl="0" indent="0" rtl="0">
              <a:lnSpc>
                <a:spcPct val="100000"/>
              </a:lnSpc>
              <a:spcBef>
                <a:spcPts val="0"/>
              </a:spcBef>
              <a:spcAft>
                <a:spcPts val="0"/>
              </a:spcAft>
              <a:buNone/>
            </a:pPr>
            <a:r>
              <a:rPr lang="en" sz="1400" dirty="0">
                <a:solidFill>
                  <a:srgbClr val="FF9B9B"/>
                </a:solidFill>
                <a:latin typeface="Consolas"/>
                <a:ea typeface="Consolas"/>
                <a:cs typeface="Consolas"/>
                <a:sym typeface="Consolas"/>
              </a:rPr>
              <a:t>   </a:t>
            </a:r>
            <a:r>
              <a:rPr lang="en" sz="1400" b="1" dirty="0">
                <a:solidFill>
                  <a:srgbClr val="FF9B9B"/>
                </a:solidFill>
                <a:latin typeface="Consolas"/>
                <a:ea typeface="Consolas"/>
                <a:cs typeface="Consolas"/>
                <a:sym typeface="Consolas"/>
              </a:rPr>
              <a:t>unique_ptr&lt;X&gt; &amp;entry = cache[key];</a:t>
            </a:r>
          </a:p>
          <a:p>
            <a:pPr marL="0" lvl="0" indent="0" rtl="0">
              <a:lnSpc>
                <a:spcPct val="100000"/>
              </a:lnSpc>
              <a:spcBef>
                <a:spcPts val="0"/>
              </a:spcBef>
              <a:spcAft>
                <a:spcPts val="0"/>
              </a:spcAft>
              <a:buNone/>
            </a:pPr>
            <a:r>
              <a:rPr lang="en" sz="1400" dirty="0">
                <a:solidFill>
                  <a:schemeClr val="bg1"/>
                </a:solidFill>
                <a:latin typeface="Consolas"/>
                <a:ea typeface="Consolas"/>
                <a:cs typeface="Consolas"/>
                <a:sym typeface="Consolas"/>
              </a:rPr>
              <a:t>   if(</a:t>
            </a:r>
            <a:r>
              <a:rPr lang="en" sz="1400" b="1" dirty="0">
                <a:solidFill>
                  <a:srgbClr val="FF9B9B"/>
                </a:solidFill>
                <a:latin typeface="Consolas"/>
                <a:ea typeface="Consolas"/>
                <a:cs typeface="Consolas"/>
                <a:sym typeface="Consolas"/>
              </a:rPr>
              <a:t>entry</a:t>
            </a:r>
            <a:r>
              <a:rPr lang="en" sz="1400" dirty="0">
                <a:solidFill>
                  <a:schemeClr val="bg1"/>
                </a:solidFill>
                <a:latin typeface="Consolas"/>
                <a:ea typeface="Consolas"/>
                <a:cs typeface="Consolas"/>
                <a:sym typeface="Consolas"/>
              </a:rPr>
              <a:t>)</a:t>
            </a:r>
          </a:p>
          <a:p>
            <a:pPr marL="0" lvl="0" indent="0" rtl="0">
              <a:lnSpc>
                <a:spcPct val="100000"/>
              </a:lnSpc>
              <a:spcBef>
                <a:spcPts val="0"/>
              </a:spcBef>
              <a:spcAft>
                <a:spcPts val="0"/>
              </a:spcAft>
              <a:buNone/>
            </a:pPr>
            <a:r>
              <a:rPr lang="en" sz="1400" dirty="0">
                <a:solidFill>
                  <a:schemeClr val="bg1"/>
                </a:solidFill>
                <a:latin typeface="Consolas"/>
                <a:ea typeface="Consolas"/>
                <a:cs typeface="Consolas"/>
                <a:sym typeface="Consolas"/>
              </a:rPr>
              <a:t>       return </a:t>
            </a:r>
            <a:r>
              <a:rPr lang="en" sz="1400" b="1" dirty="0">
                <a:solidFill>
                  <a:srgbClr val="FF9B9B"/>
                </a:solidFill>
                <a:latin typeface="Consolas"/>
                <a:ea typeface="Consolas"/>
                <a:cs typeface="Consolas"/>
                <a:sym typeface="Consolas"/>
              </a:rPr>
              <a:t>entry</a:t>
            </a:r>
            <a:r>
              <a:rPr lang="en" sz="1400" dirty="0">
                <a:solidFill>
                  <a:schemeClr val="bg1"/>
                </a:solidFill>
                <a:latin typeface="Consolas"/>
                <a:ea typeface="Consolas"/>
                <a:cs typeface="Consolas"/>
                <a:sym typeface="Consolas"/>
              </a:rPr>
              <a:t>.get();</a:t>
            </a:r>
          </a:p>
          <a:p>
            <a:pPr marL="0" lvl="0" indent="0" rtl="0">
              <a:lnSpc>
                <a:spcPct val="100000"/>
              </a:lnSpc>
              <a:spcBef>
                <a:spcPts val="0"/>
              </a:spcBef>
              <a:spcAft>
                <a:spcPts val="0"/>
              </a:spcAft>
              <a:buNone/>
            </a:pPr>
            <a:r>
              <a:rPr lang="en" sz="1400" dirty="0">
                <a:solidFill>
                  <a:schemeClr val="bg1"/>
                </a:solidFill>
                <a:latin typeface="Consolas"/>
                <a:ea typeface="Consolas"/>
                <a:cs typeface="Consolas"/>
                <a:sym typeface="Consolas"/>
              </a:rPr>
              <a:t>   </a:t>
            </a:r>
          </a:p>
          <a:p>
            <a:pPr marL="0" lvl="0" indent="0" rtl="0">
              <a:lnSpc>
                <a:spcPct val="100000"/>
              </a:lnSpc>
              <a:spcBef>
                <a:spcPts val="0"/>
              </a:spcBef>
              <a:spcAft>
                <a:spcPts val="0"/>
              </a:spcAft>
              <a:buNone/>
            </a:pPr>
            <a:r>
              <a:rPr lang="en" sz="1400" dirty="0">
                <a:solidFill>
                  <a:schemeClr val="bg1"/>
                </a:solidFill>
                <a:latin typeface="Consolas"/>
                <a:ea typeface="Consolas"/>
                <a:cs typeface="Consolas"/>
                <a:sym typeface="Consolas"/>
              </a:rPr>
              <a:t>   </a:t>
            </a:r>
            <a:r>
              <a:rPr lang="en" sz="1400" b="1" dirty="0">
                <a:solidFill>
                  <a:srgbClr val="FF9B9B"/>
                </a:solidFill>
                <a:latin typeface="Consolas"/>
                <a:ea typeface="Consolas"/>
                <a:cs typeface="Consolas"/>
                <a:sym typeface="Consolas"/>
              </a:rPr>
              <a:t>entry</a:t>
            </a:r>
            <a:r>
              <a:rPr lang="en" sz="1400" b="1" dirty="0">
                <a:solidFill>
                  <a:schemeClr val="bg1"/>
                </a:solidFill>
                <a:latin typeface="Consolas"/>
                <a:ea typeface="Consolas"/>
                <a:cs typeface="Consolas"/>
                <a:sym typeface="Consolas"/>
              </a:rPr>
              <a:t> </a:t>
            </a:r>
            <a:r>
              <a:rPr lang="en" sz="1400" dirty="0">
                <a:solidFill>
                  <a:schemeClr val="bg1"/>
                </a:solidFill>
                <a:latin typeface="Consolas"/>
                <a:ea typeface="Consolas"/>
                <a:cs typeface="Consolas"/>
                <a:sym typeface="Consolas"/>
              </a:rPr>
              <a:t>= make_unique&lt;X&gt;(...);</a:t>
            </a:r>
          </a:p>
          <a:p>
            <a:pPr marL="0" lvl="0" indent="0" rtl="0">
              <a:lnSpc>
                <a:spcPct val="100000"/>
              </a:lnSpc>
              <a:spcBef>
                <a:spcPts val="0"/>
              </a:spcBef>
              <a:spcAft>
                <a:spcPts val="0"/>
              </a:spcAft>
              <a:buNone/>
            </a:pPr>
            <a:r>
              <a:rPr lang="en" sz="1400" dirty="0">
                <a:solidFill>
                  <a:schemeClr val="bg1"/>
                </a:solidFill>
                <a:latin typeface="Consolas"/>
                <a:ea typeface="Consolas"/>
                <a:cs typeface="Consolas"/>
                <a:sym typeface="Consolas"/>
              </a:rPr>
              <a:t>   return </a:t>
            </a:r>
            <a:r>
              <a:rPr lang="en" sz="1400" b="1" dirty="0">
                <a:solidFill>
                  <a:srgbClr val="FF9B9B"/>
                </a:solidFill>
                <a:latin typeface="Consolas"/>
                <a:ea typeface="Consolas"/>
                <a:cs typeface="Consolas"/>
                <a:sym typeface="Consolas"/>
              </a:rPr>
              <a:t>entry</a:t>
            </a:r>
            <a:r>
              <a:rPr lang="en" sz="1400" dirty="0">
                <a:solidFill>
                  <a:schemeClr val="bg1"/>
                </a:solidFill>
                <a:latin typeface="Consolas"/>
                <a:ea typeface="Consolas"/>
                <a:cs typeface="Consolas"/>
                <a:sym typeface="Consolas"/>
              </a:rPr>
              <a:t>.get;</a:t>
            </a:r>
          </a:p>
          <a:p>
            <a:pPr marL="0" lvl="0" indent="0" rtl="0">
              <a:lnSpc>
                <a:spcPct val="100000"/>
              </a:lnSpc>
              <a:spcBef>
                <a:spcPts val="0"/>
              </a:spcBef>
              <a:spcAft>
                <a:spcPts val="0"/>
              </a:spcAft>
              <a:buNone/>
            </a:pPr>
            <a:r>
              <a:rPr lang="en" sz="1400" dirty="0">
                <a:solidFill>
                  <a:schemeClr val="bg1"/>
                </a:solidFill>
                <a:latin typeface="Consolas"/>
                <a:ea typeface="Consolas"/>
                <a:cs typeface="Consolas"/>
                <a:sym typeface="Consolas"/>
              </a:rPr>
              <a:t>}	</a:t>
            </a:r>
          </a:p>
          <a:p>
            <a:pPr lvl="0" rtl="0">
              <a:lnSpc>
                <a:spcPct val="100000"/>
              </a:lnSpc>
              <a:spcBef>
                <a:spcPts val="0"/>
              </a:spcBef>
              <a:spcAft>
                <a:spcPts val="0"/>
              </a:spcAft>
              <a:buNone/>
            </a:pPr>
            <a:endParaRPr sz="1400" dirty="0">
              <a:solidFill>
                <a:schemeClr val="bg1"/>
              </a:solidFill>
              <a:latin typeface="Consolas"/>
              <a:ea typeface="Consolas"/>
              <a:cs typeface="Consolas"/>
              <a:sym typeface="Consolas"/>
            </a:endParaRPr>
          </a:p>
        </p:txBody>
      </p:sp>
      <p:sp>
        <p:nvSpPr>
          <p:cNvPr id="217" name="Shape 217"/>
          <p:cNvSpPr txBox="1"/>
          <p:nvPr/>
        </p:nvSpPr>
        <p:spPr>
          <a:xfrm>
            <a:off x="387725" y="1066250"/>
            <a:ext cx="6670200" cy="407100"/>
          </a:xfrm>
          <a:prstGeom prst="rect">
            <a:avLst/>
          </a:prstGeom>
          <a:noFill/>
          <a:ln>
            <a:noFill/>
          </a:ln>
        </p:spPr>
        <p:txBody>
          <a:bodyPr lIns="91425" tIns="91425" rIns="91425" bIns="91425" anchor="t" anchorCtr="0">
            <a:noAutofit/>
          </a:bodyPr>
          <a:lstStyle/>
          <a:p>
            <a:pPr lvl="0"/>
            <a:r>
              <a:rPr lang="en" dirty="0">
                <a:solidFill>
                  <a:schemeClr val="bg1"/>
                </a:solidFill>
              </a:rPr>
              <a:t>“Do less work by avoiding doing unnecessary work” C. Caruth</a:t>
            </a:r>
          </a:p>
          <a:p>
            <a:pPr lvl="0" rtl="0">
              <a:spcBef>
                <a:spcPts val="0"/>
              </a:spcBef>
              <a:buNone/>
            </a:pPr>
            <a:endParaRPr dirty="0">
              <a:solidFill>
                <a:schemeClr val="bg1"/>
              </a:solidFill>
            </a:endParaRPr>
          </a:p>
        </p:txBody>
      </p:sp>
      <p:sp>
        <p:nvSpPr>
          <p:cNvPr id="218" name="Shape 218"/>
          <p:cNvSpPr txBox="1">
            <a:spLocks noGrp="1"/>
          </p:cNvSpPr>
          <p:nvPr>
            <p:ph type="title"/>
          </p:nvPr>
        </p:nvSpPr>
        <p:spPr>
          <a:xfrm>
            <a:off x="311700" y="140225"/>
            <a:ext cx="8520600" cy="572700"/>
          </a:xfrm>
          <a:prstGeom prst="rect">
            <a:avLst/>
          </a:prstGeom>
        </p:spPr>
        <p:txBody>
          <a:bodyPr lIns="91425" tIns="91425" rIns="91425" bIns="91425" anchor="t" anchorCtr="0">
            <a:noAutofit/>
          </a:bodyPr>
          <a:lstStyle/>
          <a:p>
            <a:pPr lvl="0"/>
            <a:r>
              <a:rPr lang="en" dirty="0">
                <a:solidFill>
                  <a:schemeClr val="lt1"/>
                </a:solidFill>
              </a:rPr>
              <a:t>5) Know your algorithms</a:t>
            </a:r>
            <a:endParaRPr dirty="0">
              <a:solidFill>
                <a:srgbClr val="FFFFFF"/>
              </a:solidFill>
            </a:endParaRPr>
          </a:p>
        </p:txBody>
      </p:sp>
      <p:sp>
        <p:nvSpPr>
          <p:cNvPr id="219" name="Shape 219"/>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solidFill>
                  <a:schemeClr val="bg1"/>
                </a:solidFill>
              </a:rPr>
              <a:t>25</a:t>
            </a:fld>
            <a:endParaRPr lang="en">
              <a:solidFill>
                <a:schemeClr val="bg1"/>
              </a:solidFill>
            </a:endParaRPr>
          </a:p>
        </p:txBody>
      </p:sp>
      <p:sp>
        <p:nvSpPr>
          <p:cNvPr id="220" name="Shape 220"/>
          <p:cNvSpPr txBox="1"/>
          <p:nvPr/>
        </p:nvSpPr>
        <p:spPr>
          <a:xfrm>
            <a:off x="-11300" y="4865125"/>
            <a:ext cx="7580942" cy="572700"/>
          </a:xfrm>
          <a:prstGeom prst="rect">
            <a:avLst/>
          </a:prstGeom>
          <a:noFill/>
          <a:ln>
            <a:noFill/>
          </a:ln>
        </p:spPr>
        <p:txBody>
          <a:bodyPr lIns="91425" tIns="91425" rIns="91425" bIns="91425" anchor="t" anchorCtr="0">
            <a:noAutofit/>
          </a:bodyPr>
          <a:lstStyle/>
          <a:p>
            <a:pPr lvl="0"/>
            <a:r>
              <a:rPr lang="en" sz="1000" strike="sngStrike" dirty="0">
                <a:solidFill>
                  <a:schemeClr val="bg1"/>
                </a:solidFill>
              </a:rPr>
              <a:t>Inspired in</a:t>
            </a:r>
            <a:r>
              <a:rPr lang="en" sz="1000" dirty="0">
                <a:solidFill>
                  <a:schemeClr val="bg1"/>
                </a:solidFill>
              </a:rPr>
              <a:t> Copied from ‘Efficiency through algorithms and performance through data structures’. Chandler Carruth. </a:t>
            </a:r>
            <a:r>
              <a:rPr lang="en-US" sz="1000" dirty="0">
                <a:solidFill>
                  <a:schemeClr val="bg1"/>
                </a:solidFill>
              </a:rPr>
              <a:t>C</a:t>
            </a:r>
            <a:r>
              <a:rPr lang="en" sz="1000" dirty="0">
                <a:solidFill>
                  <a:schemeClr val="bg1"/>
                </a:solidFill>
              </a:rPr>
              <a:t>ppcon’14.</a:t>
            </a:r>
          </a:p>
        </p:txBody>
      </p:sp>
      <p:pic>
        <p:nvPicPr>
          <p:cNvPr id="12" name="Imagen 1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4504067"/>
            <a:ext cx="9144000" cy="65268"/>
          </a:xfrm>
          <a:prstGeom prst="rect">
            <a:avLst/>
          </a:prstGeom>
        </p:spPr>
      </p:pic>
      <p:sp>
        <p:nvSpPr>
          <p:cNvPr id="18" name="Shape 209"/>
          <p:cNvSpPr txBox="1">
            <a:spLocks/>
          </p:cNvSpPr>
          <p:nvPr/>
        </p:nvSpPr>
        <p:spPr>
          <a:xfrm>
            <a:off x="-11300" y="1529981"/>
            <a:ext cx="4838376" cy="2793558"/>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1600"/>
              </a:spcAft>
              <a:buClr>
                <a:schemeClr val="dk2"/>
              </a:buClr>
              <a:buSzPct val="100000"/>
              <a:buNone/>
              <a:defRPr sz="1800" b="0" i="0" u="none" strike="noStrike" cap="none">
                <a:solidFill>
                  <a:schemeClr val="dk2"/>
                </a:solidFill>
                <a:latin typeface="Arial"/>
                <a:ea typeface="Arial"/>
                <a:cs typeface="Arial"/>
                <a:sym typeface="Arial"/>
              </a:defRPr>
            </a:lvl1pPr>
            <a:lvl2pPr marR="0" lvl="1"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2pPr>
            <a:lvl3pPr marR="0" lvl="2"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3pPr>
            <a:lvl4pPr marR="0" lvl="3"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4pPr>
            <a:lvl5pPr marR="0" lvl="4"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5pPr>
            <a:lvl6pPr marR="0" lvl="5"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6pPr>
            <a:lvl7pPr marR="0" lvl="6"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7pPr>
            <a:lvl8pPr marR="0" lvl="7"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8pPr>
            <a:lvl9pPr marR="0" lvl="8"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9pPr>
          </a:lstStyle>
          <a:p>
            <a:pPr>
              <a:lnSpc>
                <a:spcPct val="100000"/>
              </a:lnSpc>
              <a:spcAft>
                <a:spcPts val="0"/>
              </a:spcAft>
            </a:pPr>
            <a:r>
              <a:rPr lang="en-US" sz="1400" dirty="0">
                <a:solidFill>
                  <a:schemeClr val="bg1"/>
                </a:solidFill>
                <a:latin typeface="Consolas"/>
                <a:ea typeface="Consolas"/>
                <a:cs typeface="Consolas"/>
                <a:sym typeface="Consolas"/>
              </a:rPr>
              <a:t>X *</a:t>
            </a:r>
            <a:r>
              <a:rPr lang="en-US" sz="1400" dirty="0" err="1">
                <a:solidFill>
                  <a:schemeClr val="bg1"/>
                </a:solidFill>
                <a:latin typeface="Consolas"/>
                <a:ea typeface="Consolas"/>
                <a:cs typeface="Consolas"/>
                <a:sym typeface="Consolas"/>
              </a:rPr>
              <a:t>getX</a:t>
            </a:r>
            <a:r>
              <a:rPr lang="en-US" sz="1400" dirty="0">
                <a:solidFill>
                  <a:schemeClr val="bg1"/>
                </a:solidFill>
                <a:latin typeface="Consolas"/>
                <a:ea typeface="Consolas"/>
                <a:cs typeface="Consolas"/>
                <a:sym typeface="Consolas"/>
              </a:rPr>
              <a:t>(string key,</a:t>
            </a:r>
          </a:p>
          <a:p>
            <a:pPr>
              <a:lnSpc>
                <a:spcPct val="100000"/>
              </a:lnSpc>
              <a:spcAft>
                <a:spcPts val="0"/>
              </a:spcAft>
            </a:pPr>
            <a:r>
              <a:rPr lang="en-US" sz="1400" dirty="0">
                <a:solidFill>
                  <a:schemeClr val="bg1"/>
                </a:solidFill>
                <a:latin typeface="Consolas"/>
                <a:ea typeface="Consolas"/>
                <a:cs typeface="Consolas"/>
                <a:sym typeface="Consolas"/>
              </a:rPr>
              <a:t>        </a:t>
            </a:r>
            <a:r>
              <a:rPr lang="en-US" sz="1400" dirty="0" err="1">
                <a:solidFill>
                  <a:schemeClr val="bg1"/>
                </a:solidFill>
                <a:latin typeface="Consolas"/>
                <a:ea typeface="Consolas"/>
                <a:cs typeface="Consolas"/>
                <a:sym typeface="Consolas"/>
              </a:rPr>
              <a:t>unordered_map</a:t>
            </a:r>
            <a:r>
              <a:rPr lang="en-US" sz="1400" dirty="0">
                <a:solidFill>
                  <a:schemeClr val="bg1"/>
                </a:solidFill>
                <a:latin typeface="Consolas"/>
                <a:ea typeface="Consolas"/>
                <a:cs typeface="Consolas"/>
                <a:sym typeface="Consolas"/>
              </a:rPr>
              <a:t>&lt;string,</a:t>
            </a:r>
          </a:p>
          <a:p>
            <a:pPr indent="457200">
              <a:lnSpc>
                <a:spcPct val="100000"/>
              </a:lnSpc>
              <a:spcAft>
                <a:spcPts val="0"/>
              </a:spcAft>
            </a:pPr>
            <a:r>
              <a:rPr lang="en-US" sz="1400" dirty="0">
                <a:solidFill>
                  <a:schemeClr val="bg1"/>
                </a:solidFill>
                <a:latin typeface="Consolas"/>
                <a:ea typeface="Consolas"/>
                <a:cs typeface="Consolas"/>
                <a:sym typeface="Consolas"/>
              </a:rPr>
              <a:t>                 </a:t>
            </a:r>
            <a:r>
              <a:rPr lang="en-US" sz="1400" dirty="0" err="1">
                <a:solidFill>
                  <a:schemeClr val="bg1"/>
                </a:solidFill>
                <a:latin typeface="Consolas"/>
                <a:ea typeface="Consolas"/>
                <a:cs typeface="Consolas"/>
                <a:sym typeface="Consolas"/>
              </a:rPr>
              <a:t>unique_ptr</a:t>
            </a:r>
            <a:r>
              <a:rPr lang="en-US" sz="1400" dirty="0">
                <a:solidFill>
                  <a:schemeClr val="bg1"/>
                </a:solidFill>
                <a:latin typeface="Consolas"/>
                <a:ea typeface="Consolas"/>
                <a:cs typeface="Consolas"/>
                <a:sym typeface="Consolas"/>
              </a:rPr>
              <a:t>&lt;X&gt;&gt; &amp;cache){</a:t>
            </a:r>
          </a:p>
          <a:p>
            <a:pPr indent="457200">
              <a:lnSpc>
                <a:spcPct val="100000"/>
              </a:lnSpc>
              <a:spcAft>
                <a:spcPts val="0"/>
              </a:spcAft>
            </a:pPr>
            <a:endParaRPr lang="en-US" sz="1400" dirty="0">
              <a:solidFill>
                <a:schemeClr val="bg1"/>
              </a:solidFill>
              <a:latin typeface="Consolas"/>
              <a:ea typeface="Consolas"/>
              <a:cs typeface="Consolas"/>
              <a:sym typeface="Consolas"/>
            </a:endParaRPr>
          </a:p>
          <a:p>
            <a:pPr>
              <a:lnSpc>
                <a:spcPct val="100000"/>
              </a:lnSpc>
              <a:spcAft>
                <a:spcPts val="0"/>
              </a:spcAft>
            </a:pPr>
            <a:r>
              <a:rPr lang="en-US" sz="1400" dirty="0">
                <a:solidFill>
                  <a:schemeClr val="bg1"/>
                </a:solidFill>
                <a:latin typeface="Consolas"/>
                <a:ea typeface="Consolas"/>
                <a:cs typeface="Consolas"/>
                <a:sym typeface="Consolas"/>
              </a:rPr>
              <a:t>   if(cache[key])</a:t>
            </a:r>
          </a:p>
          <a:p>
            <a:pPr>
              <a:lnSpc>
                <a:spcPct val="100000"/>
              </a:lnSpc>
              <a:spcAft>
                <a:spcPts val="0"/>
              </a:spcAft>
            </a:pPr>
            <a:r>
              <a:rPr lang="en-US" sz="1400" dirty="0">
                <a:solidFill>
                  <a:schemeClr val="bg1"/>
                </a:solidFill>
                <a:latin typeface="Consolas"/>
                <a:ea typeface="Consolas"/>
                <a:cs typeface="Consolas"/>
                <a:sym typeface="Consolas"/>
              </a:rPr>
              <a:t>       return cache[key].get();</a:t>
            </a:r>
          </a:p>
          <a:p>
            <a:pPr>
              <a:lnSpc>
                <a:spcPct val="100000"/>
              </a:lnSpc>
              <a:spcAft>
                <a:spcPts val="0"/>
              </a:spcAft>
            </a:pPr>
            <a:r>
              <a:rPr lang="en-US" sz="1400" dirty="0">
                <a:solidFill>
                  <a:schemeClr val="bg1"/>
                </a:solidFill>
                <a:latin typeface="Consolas"/>
                <a:ea typeface="Consolas"/>
                <a:cs typeface="Consolas"/>
                <a:sym typeface="Consolas"/>
              </a:rPr>
              <a:t>   </a:t>
            </a:r>
          </a:p>
          <a:p>
            <a:pPr>
              <a:lnSpc>
                <a:spcPct val="100000"/>
              </a:lnSpc>
              <a:spcAft>
                <a:spcPts val="0"/>
              </a:spcAft>
            </a:pPr>
            <a:r>
              <a:rPr lang="en-US" sz="1400" dirty="0">
                <a:solidFill>
                  <a:schemeClr val="bg1"/>
                </a:solidFill>
                <a:latin typeface="Consolas"/>
                <a:ea typeface="Consolas"/>
                <a:cs typeface="Consolas"/>
                <a:sym typeface="Consolas"/>
              </a:rPr>
              <a:t>   cache[key] = </a:t>
            </a:r>
            <a:r>
              <a:rPr lang="en-US" sz="1400" dirty="0" err="1">
                <a:solidFill>
                  <a:schemeClr val="bg1"/>
                </a:solidFill>
                <a:latin typeface="Consolas"/>
                <a:ea typeface="Consolas"/>
                <a:cs typeface="Consolas"/>
                <a:sym typeface="Consolas"/>
              </a:rPr>
              <a:t>make_unique</a:t>
            </a:r>
            <a:r>
              <a:rPr lang="en-US" sz="1400" dirty="0">
                <a:solidFill>
                  <a:schemeClr val="bg1"/>
                </a:solidFill>
                <a:latin typeface="Consolas"/>
                <a:ea typeface="Consolas"/>
                <a:cs typeface="Consolas"/>
                <a:sym typeface="Consolas"/>
              </a:rPr>
              <a:t>&lt;X&gt;(...);</a:t>
            </a:r>
          </a:p>
          <a:p>
            <a:pPr>
              <a:lnSpc>
                <a:spcPct val="100000"/>
              </a:lnSpc>
              <a:spcAft>
                <a:spcPts val="0"/>
              </a:spcAft>
            </a:pPr>
            <a:r>
              <a:rPr lang="en-US" sz="1400" dirty="0">
                <a:solidFill>
                  <a:schemeClr val="bg1"/>
                </a:solidFill>
                <a:latin typeface="Consolas"/>
                <a:ea typeface="Consolas"/>
                <a:cs typeface="Consolas"/>
                <a:sym typeface="Consolas"/>
              </a:rPr>
              <a:t>   return cache[key].get;</a:t>
            </a:r>
          </a:p>
          <a:p>
            <a:pPr>
              <a:lnSpc>
                <a:spcPct val="100000"/>
              </a:lnSpc>
              <a:spcAft>
                <a:spcPts val="0"/>
              </a:spcAft>
            </a:pPr>
            <a:r>
              <a:rPr lang="en-US" sz="1400" dirty="0">
                <a:solidFill>
                  <a:schemeClr val="bg1"/>
                </a:solidFill>
                <a:latin typeface="Consolas"/>
                <a:ea typeface="Consolas"/>
                <a:cs typeface="Consolas"/>
                <a:sym typeface="Consolas"/>
              </a:rPr>
              <a:t>}	</a:t>
            </a:r>
          </a:p>
          <a:p>
            <a:pPr>
              <a:lnSpc>
                <a:spcPct val="100000"/>
              </a:lnSpc>
              <a:spcAft>
                <a:spcPts val="0"/>
              </a:spcAft>
            </a:pPr>
            <a:r>
              <a:rPr lang="en-US" sz="1400" dirty="0">
                <a:solidFill>
                  <a:schemeClr val="bg1"/>
                </a:solidFill>
                <a:latin typeface="Consolas"/>
                <a:ea typeface="Consolas"/>
                <a:cs typeface="Consolas"/>
                <a:sym typeface="Consolas"/>
              </a:rPr>
              <a:t>  </a:t>
            </a:r>
          </a:p>
        </p:txBody>
      </p:sp>
      <p:sp>
        <p:nvSpPr>
          <p:cNvPr id="20" name="Shape 71"/>
          <p:cNvSpPr txBox="1">
            <a:spLocks/>
          </p:cNvSpPr>
          <p:nvPr/>
        </p:nvSpPr>
        <p:spPr>
          <a:xfrm>
            <a:off x="8683388" y="4663216"/>
            <a:ext cx="548700" cy="393600"/>
          </a:xfrm>
          <a:prstGeom prst="rect">
            <a:avLst/>
          </a:prstGeom>
          <a:noFill/>
          <a:ln>
            <a:noFill/>
          </a:ln>
        </p:spPr>
        <p:txBody>
          <a:bodyPr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 dirty="0">
                <a:solidFill>
                  <a:schemeClr val="bg1"/>
                </a:solidFill>
              </a:rPr>
              <a:t>/40</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Shape 224"/>
        <p:cNvGrpSpPr/>
        <p:nvPr/>
      </p:nvGrpSpPr>
      <p:grpSpPr>
        <a:xfrm>
          <a:off x="0" y="0"/>
          <a:ext cx="0" cy="0"/>
          <a:chOff x="0" y="0"/>
          <a:chExt cx="0" cy="0"/>
        </a:xfrm>
      </p:grpSpPr>
      <p:sp>
        <p:nvSpPr>
          <p:cNvPr id="16" name="Rectangle 15"/>
          <p:cNvSpPr/>
          <p:nvPr/>
        </p:nvSpPr>
        <p:spPr>
          <a:xfrm>
            <a:off x="0" y="0"/>
            <a:ext cx="9144000" cy="4504068"/>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5" name="Shape 225"/>
          <p:cNvSpPr/>
          <p:nvPr/>
        </p:nvSpPr>
        <p:spPr>
          <a:xfrm>
            <a:off x="-11300" y="107825"/>
            <a:ext cx="9155300" cy="637500"/>
          </a:xfrm>
          <a:prstGeom prst="rect">
            <a:avLst/>
          </a:prstGeom>
          <a:solidFill>
            <a:srgbClr val="0070C0"/>
          </a:solidFill>
          <a:ln>
            <a:noFill/>
          </a:ln>
        </p:spPr>
        <p:txBody>
          <a:bodyPr lIns="91425" tIns="91425" rIns="91425" bIns="91425" anchor="ctr" anchorCtr="0">
            <a:noAutofit/>
          </a:bodyPr>
          <a:lstStyle/>
          <a:p>
            <a:pPr lvl="0">
              <a:spcBef>
                <a:spcPts val="0"/>
              </a:spcBef>
              <a:buNone/>
            </a:pPr>
            <a:endParaRPr/>
          </a:p>
        </p:txBody>
      </p:sp>
      <p:sp>
        <p:nvSpPr>
          <p:cNvPr id="226" name="Shape 226"/>
          <p:cNvSpPr txBox="1">
            <a:spLocks noGrp="1"/>
          </p:cNvSpPr>
          <p:nvPr>
            <p:ph type="body" idx="1"/>
          </p:nvPr>
        </p:nvSpPr>
        <p:spPr>
          <a:xfrm>
            <a:off x="159300" y="1235675"/>
            <a:ext cx="4087200" cy="3844200"/>
          </a:xfrm>
          <a:prstGeom prst="rect">
            <a:avLst/>
          </a:prstGeom>
        </p:spPr>
        <p:txBody>
          <a:bodyPr lIns="91425" tIns="91425" rIns="91425" bIns="91425" anchor="t" anchorCtr="0">
            <a:noAutofit/>
          </a:bodyPr>
          <a:lstStyle/>
          <a:p>
            <a:pPr lvl="0" rtl="0">
              <a:spcBef>
                <a:spcPts val="0"/>
              </a:spcBef>
              <a:buNone/>
            </a:pPr>
            <a:r>
              <a:rPr lang="en" dirty="0">
                <a:solidFill>
                  <a:schemeClr val="bg1"/>
                </a:solidFill>
              </a:rPr>
              <a:t>Efficiency through algorithms.</a:t>
            </a:r>
          </a:p>
          <a:p>
            <a:pPr lvl="0" rtl="0">
              <a:spcBef>
                <a:spcPts val="0"/>
              </a:spcBef>
              <a:buNone/>
            </a:pPr>
            <a:r>
              <a:rPr lang="en" dirty="0">
                <a:solidFill>
                  <a:schemeClr val="bg1"/>
                </a:solidFill>
              </a:rPr>
              <a:t>“How much work does it take to do a task”</a:t>
            </a:r>
          </a:p>
          <a:p>
            <a:pPr lvl="0" rtl="0">
              <a:spcBef>
                <a:spcPts val="0"/>
              </a:spcBef>
              <a:buNone/>
            </a:pPr>
            <a:r>
              <a:rPr lang="en" sz="1400" dirty="0">
                <a:solidFill>
                  <a:schemeClr val="bg1"/>
                </a:solidFill>
              </a:rPr>
              <a:t>Improve efficiency by doing less work.</a:t>
            </a:r>
          </a:p>
          <a:p>
            <a:pPr lvl="0" rtl="0">
              <a:spcBef>
                <a:spcPts val="0"/>
              </a:spcBef>
              <a:buNone/>
            </a:pPr>
            <a:endParaRPr dirty="0">
              <a:solidFill>
                <a:schemeClr val="bg1"/>
              </a:solidFill>
            </a:endParaRPr>
          </a:p>
        </p:txBody>
      </p:sp>
      <p:sp>
        <p:nvSpPr>
          <p:cNvPr id="227" name="Shape 227"/>
          <p:cNvSpPr txBox="1">
            <a:spLocks noGrp="1"/>
          </p:cNvSpPr>
          <p:nvPr>
            <p:ph type="body" idx="1"/>
          </p:nvPr>
        </p:nvSpPr>
        <p:spPr>
          <a:xfrm>
            <a:off x="4439900" y="1235675"/>
            <a:ext cx="4670100" cy="3844200"/>
          </a:xfrm>
          <a:prstGeom prst="rect">
            <a:avLst/>
          </a:prstGeom>
        </p:spPr>
        <p:txBody>
          <a:bodyPr lIns="91425" tIns="91425" rIns="91425" bIns="91425" anchor="t" anchorCtr="0">
            <a:noAutofit/>
          </a:bodyPr>
          <a:lstStyle/>
          <a:p>
            <a:pPr lvl="0" rtl="0">
              <a:spcBef>
                <a:spcPts val="0"/>
              </a:spcBef>
              <a:buNone/>
            </a:pPr>
            <a:r>
              <a:rPr lang="en" dirty="0">
                <a:solidFill>
                  <a:schemeClr val="bg1"/>
                </a:solidFill>
              </a:rPr>
              <a:t>Performance through data structures.</a:t>
            </a:r>
          </a:p>
          <a:p>
            <a:pPr lvl="0" rtl="0">
              <a:spcBef>
                <a:spcPts val="0"/>
              </a:spcBef>
              <a:buNone/>
            </a:pPr>
            <a:r>
              <a:rPr lang="en" dirty="0">
                <a:solidFill>
                  <a:schemeClr val="bg1"/>
                </a:solidFill>
              </a:rPr>
              <a:t>“How long does it take to your program to do an ammount of work”</a:t>
            </a:r>
          </a:p>
          <a:p>
            <a:pPr lvl="0" rtl="0">
              <a:spcBef>
                <a:spcPts val="0"/>
              </a:spcBef>
              <a:buNone/>
            </a:pPr>
            <a:r>
              <a:rPr lang="en" sz="1400" dirty="0">
                <a:solidFill>
                  <a:schemeClr val="bg1"/>
                </a:solidFill>
              </a:rPr>
              <a:t>Improve performance by faster doing your work.</a:t>
            </a:r>
          </a:p>
        </p:txBody>
      </p:sp>
      <p:sp>
        <p:nvSpPr>
          <p:cNvPr id="228" name="Shape 228"/>
          <p:cNvSpPr txBox="1">
            <a:spLocks noGrp="1"/>
          </p:cNvSpPr>
          <p:nvPr>
            <p:ph type="title"/>
          </p:nvPr>
        </p:nvSpPr>
        <p:spPr>
          <a:xfrm>
            <a:off x="311700" y="140225"/>
            <a:ext cx="8520600" cy="572700"/>
          </a:xfrm>
          <a:prstGeom prst="rect">
            <a:avLst/>
          </a:prstGeom>
        </p:spPr>
        <p:txBody>
          <a:bodyPr lIns="91425" tIns="91425" rIns="91425" bIns="91425" anchor="t" anchorCtr="0">
            <a:noAutofit/>
          </a:bodyPr>
          <a:lstStyle/>
          <a:p>
            <a:pPr lvl="0"/>
            <a:r>
              <a:rPr lang="en" dirty="0">
                <a:solidFill>
                  <a:schemeClr val="lt1"/>
                </a:solidFill>
              </a:rPr>
              <a:t>5) Know your algorithms</a:t>
            </a:r>
            <a:endParaRPr dirty="0">
              <a:solidFill>
                <a:srgbClr val="FFFFFF"/>
              </a:solidFill>
            </a:endParaRPr>
          </a:p>
        </p:txBody>
      </p:sp>
      <p:sp>
        <p:nvSpPr>
          <p:cNvPr id="229" name="Shape 229"/>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solidFill>
                  <a:schemeClr val="bg1"/>
                </a:solidFill>
              </a:rPr>
              <a:t>26</a:t>
            </a:fld>
            <a:endParaRPr lang="en">
              <a:solidFill>
                <a:schemeClr val="bg1"/>
              </a:solidFill>
            </a:endParaRPr>
          </a:p>
        </p:txBody>
      </p:sp>
      <p:sp>
        <p:nvSpPr>
          <p:cNvPr id="230" name="Shape 230"/>
          <p:cNvSpPr txBox="1"/>
          <p:nvPr/>
        </p:nvSpPr>
        <p:spPr>
          <a:xfrm>
            <a:off x="-11300" y="4865125"/>
            <a:ext cx="6872100" cy="572700"/>
          </a:xfrm>
          <a:prstGeom prst="rect">
            <a:avLst/>
          </a:prstGeom>
          <a:noFill/>
          <a:ln>
            <a:noFill/>
          </a:ln>
        </p:spPr>
        <p:txBody>
          <a:bodyPr lIns="91425" tIns="91425" rIns="91425" bIns="91425" anchor="t" anchorCtr="0">
            <a:noAutofit/>
          </a:bodyPr>
          <a:lstStyle/>
          <a:p>
            <a:pPr lvl="0"/>
            <a:r>
              <a:rPr lang="en" sz="1000" dirty="0">
                <a:solidFill>
                  <a:schemeClr val="bg1"/>
                </a:solidFill>
              </a:rPr>
              <a:t>Inspired in ‘Efficiency through algorithms and performance through data structures’. Chandler Carruth. </a:t>
            </a:r>
            <a:r>
              <a:rPr lang="en-US" sz="1000" dirty="0">
                <a:solidFill>
                  <a:schemeClr val="bg1"/>
                </a:solidFill>
              </a:rPr>
              <a:t>C</a:t>
            </a:r>
            <a:r>
              <a:rPr lang="en" sz="1000" dirty="0">
                <a:solidFill>
                  <a:schemeClr val="bg1"/>
                </a:solidFill>
              </a:rPr>
              <a:t>ppcon’14.</a:t>
            </a:r>
          </a:p>
        </p:txBody>
      </p:sp>
      <p:pic>
        <p:nvPicPr>
          <p:cNvPr id="11" name="Imagen 1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4504067"/>
            <a:ext cx="9144000" cy="65268"/>
          </a:xfrm>
          <a:prstGeom prst="rect">
            <a:avLst/>
          </a:prstGeom>
        </p:spPr>
      </p:pic>
      <p:sp>
        <p:nvSpPr>
          <p:cNvPr id="17" name="Shape 71"/>
          <p:cNvSpPr txBox="1">
            <a:spLocks/>
          </p:cNvSpPr>
          <p:nvPr/>
        </p:nvSpPr>
        <p:spPr>
          <a:xfrm>
            <a:off x="8683388" y="4663216"/>
            <a:ext cx="548700" cy="393600"/>
          </a:xfrm>
          <a:prstGeom prst="rect">
            <a:avLst/>
          </a:prstGeom>
          <a:noFill/>
          <a:ln>
            <a:noFill/>
          </a:ln>
        </p:spPr>
        <p:txBody>
          <a:bodyPr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 dirty="0">
                <a:solidFill>
                  <a:schemeClr val="bg1"/>
                </a:solidFill>
              </a:rPr>
              <a:t>/40</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7"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Shape 234"/>
        <p:cNvGrpSpPr/>
        <p:nvPr/>
      </p:nvGrpSpPr>
      <p:grpSpPr>
        <a:xfrm>
          <a:off x="0" y="0"/>
          <a:ext cx="0" cy="0"/>
          <a:chOff x="0" y="0"/>
          <a:chExt cx="0" cy="0"/>
        </a:xfrm>
      </p:grpSpPr>
      <p:sp>
        <p:nvSpPr>
          <p:cNvPr id="14" name="Rectangle 13"/>
          <p:cNvSpPr/>
          <p:nvPr/>
        </p:nvSpPr>
        <p:spPr>
          <a:xfrm>
            <a:off x="0" y="0"/>
            <a:ext cx="9144000" cy="4504068"/>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 name="Shape 235"/>
          <p:cNvSpPr/>
          <p:nvPr/>
        </p:nvSpPr>
        <p:spPr>
          <a:xfrm>
            <a:off x="0" y="107825"/>
            <a:ext cx="9144000" cy="637500"/>
          </a:xfrm>
          <a:prstGeom prst="rect">
            <a:avLst/>
          </a:prstGeom>
          <a:solidFill>
            <a:srgbClr val="0070C0"/>
          </a:solidFill>
          <a:ln>
            <a:noFill/>
          </a:ln>
        </p:spPr>
        <p:txBody>
          <a:bodyPr lIns="91425" tIns="91425" rIns="91425" bIns="91425" anchor="ctr" anchorCtr="0">
            <a:noAutofit/>
          </a:bodyPr>
          <a:lstStyle/>
          <a:p>
            <a:pPr lvl="0">
              <a:spcBef>
                <a:spcPts val="0"/>
              </a:spcBef>
              <a:buNone/>
            </a:pPr>
            <a:endParaRPr/>
          </a:p>
        </p:txBody>
      </p:sp>
      <p:sp>
        <p:nvSpPr>
          <p:cNvPr id="236" name="Shape 236"/>
          <p:cNvSpPr txBox="1">
            <a:spLocks noGrp="1"/>
          </p:cNvSpPr>
          <p:nvPr>
            <p:ph type="title"/>
          </p:nvPr>
        </p:nvSpPr>
        <p:spPr>
          <a:xfrm>
            <a:off x="311700" y="140225"/>
            <a:ext cx="8520600" cy="572700"/>
          </a:xfrm>
          <a:prstGeom prst="rect">
            <a:avLst/>
          </a:prstGeom>
        </p:spPr>
        <p:txBody>
          <a:bodyPr lIns="91425" tIns="91425" rIns="91425" bIns="91425" anchor="t" anchorCtr="0">
            <a:noAutofit/>
          </a:bodyPr>
          <a:lstStyle/>
          <a:p>
            <a:pPr lvl="0" rtl="0">
              <a:spcBef>
                <a:spcPts val="0"/>
              </a:spcBef>
              <a:buNone/>
            </a:pPr>
            <a:r>
              <a:rPr lang="en" b="1" dirty="0">
                <a:solidFill>
                  <a:schemeClr val="lt1"/>
                </a:solidFill>
              </a:rPr>
              <a:t>6) Know your data structures</a:t>
            </a:r>
          </a:p>
          <a:p>
            <a:pPr lvl="0" rtl="0">
              <a:spcBef>
                <a:spcPts val="0"/>
              </a:spcBef>
              <a:buNone/>
            </a:pPr>
            <a:endParaRPr b="1" dirty="0">
              <a:solidFill>
                <a:schemeClr val="lt1"/>
              </a:solidFill>
            </a:endParaRPr>
          </a:p>
          <a:p>
            <a:pPr lvl="0" rtl="0">
              <a:spcBef>
                <a:spcPts val="0"/>
              </a:spcBef>
              <a:buNone/>
            </a:pPr>
            <a:endParaRPr b="1" dirty="0">
              <a:solidFill>
                <a:srgbClr val="FFFFFF"/>
              </a:solidFill>
            </a:endParaRPr>
          </a:p>
        </p:txBody>
      </p:sp>
      <p:sp>
        <p:nvSpPr>
          <p:cNvPr id="237" name="Shape 237"/>
          <p:cNvSpPr txBox="1">
            <a:spLocks noGrp="1"/>
          </p:cNvSpPr>
          <p:nvPr>
            <p:ph type="body" idx="1"/>
          </p:nvPr>
        </p:nvSpPr>
        <p:spPr>
          <a:xfrm>
            <a:off x="311700" y="942163"/>
            <a:ext cx="8479504" cy="3416400"/>
          </a:xfrm>
          <a:prstGeom prst="rect">
            <a:avLst/>
          </a:prstGeom>
        </p:spPr>
        <p:txBody>
          <a:bodyPr lIns="91425" tIns="91425" rIns="91425" bIns="91425" anchor="t" anchorCtr="0">
            <a:noAutofit/>
          </a:bodyPr>
          <a:lstStyle/>
          <a:p>
            <a:pPr lvl="0">
              <a:spcBef>
                <a:spcPts val="0"/>
              </a:spcBef>
              <a:buClr>
                <a:schemeClr val="dk1"/>
              </a:buClr>
              <a:buSzPct val="61111"/>
              <a:buFont typeface="Arial"/>
              <a:buNone/>
            </a:pPr>
            <a:r>
              <a:rPr lang="en" dirty="0">
                <a:solidFill>
                  <a:schemeClr val="bg1"/>
                </a:solidFill>
              </a:rPr>
              <a:t>Theory vs reality = performance!</a:t>
            </a:r>
          </a:p>
          <a:p>
            <a:pPr lvl="0" algn="r" rtl="0">
              <a:spcBef>
                <a:spcPts val="0"/>
              </a:spcBef>
              <a:spcAft>
                <a:spcPts val="0"/>
              </a:spcAft>
              <a:buNone/>
            </a:pPr>
            <a:r>
              <a:rPr lang="en" sz="1200" i="1" dirty="0">
                <a:solidFill>
                  <a:schemeClr val="bg1"/>
                </a:solidFill>
                <a:latin typeface="Droid Sans"/>
                <a:ea typeface="Droid Sans"/>
                <a:cs typeface="Droid Sans"/>
                <a:sym typeface="Droid Sans"/>
              </a:rPr>
              <a:t>“T</a:t>
            </a:r>
            <a:r>
              <a:rPr lang="en-US" sz="1200" i="1" dirty="0">
                <a:solidFill>
                  <a:schemeClr val="bg1"/>
                </a:solidFill>
                <a:latin typeface="Droid Sans"/>
                <a:ea typeface="Droid Sans"/>
                <a:cs typeface="Droid Sans"/>
                <a:sym typeface="Droid Sans"/>
              </a:rPr>
              <a:t>h</a:t>
            </a:r>
            <a:r>
              <a:rPr lang="en" sz="1200" i="1" dirty="0">
                <a:solidFill>
                  <a:schemeClr val="bg1"/>
                </a:solidFill>
                <a:latin typeface="Droid Sans"/>
                <a:ea typeface="Droid Sans"/>
                <a:cs typeface="Droid Sans"/>
                <a:sym typeface="Droid Sans"/>
              </a:rPr>
              <a:t>e goal of every program,</a:t>
            </a:r>
          </a:p>
          <a:p>
            <a:pPr lvl="0" algn="r" rtl="0">
              <a:spcBef>
                <a:spcPts val="0"/>
              </a:spcBef>
              <a:spcAft>
                <a:spcPts val="0"/>
              </a:spcAft>
              <a:buNone/>
            </a:pPr>
            <a:r>
              <a:rPr lang="en-US" sz="1200" i="1" dirty="0">
                <a:solidFill>
                  <a:schemeClr val="bg1"/>
                </a:solidFill>
                <a:latin typeface="Droid Sans"/>
                <a:ea typeface="Droid Sans"/>
                <a:cs typeface="Droid Sans"/>
                <a:sym typeface="Droid Sans"/>
              </a:rPr>
              <a:t>and of every component of those programs,</a:t>
            </a:r>
          </a:p>
          <a:p>
            <a:pPr lvl="0" algn="r" rtl="0">
              <a:spcBef>
                <a:spcPts val="0"/>
              </a:spcBef>
              <a:spcAft>
                <a:spcPts val="0"/>
              </a:spcAft>
              <a:buNone/>
            </a:pPr>
            <a:r>
              <a:rPr lang="en-US" sz="1200" i="1" dirty="0">
                <a:solidFill>
                  <a:schemeClr val="bg1"/>
                </a:solidFill>
                <a:latin typeface="Droid Sans"/>
                <a:ea typeface="Droid Sans"/>
                <a:cs typeface="Droid Sans"/>
                <a:sym typeface="Droid Sans"/>
              </a:rPr>
              <a:t>is to convert data from one form to another”</a:t>
            </a:r>
            <a:endParaRPr lang="en" sz="1200" i="1" dirty="0">
              <a:solidFill>
                <a:schemeClr val="bg1"/>
              </a:solidFill>
              <a:latin typeface="Droid Sans"/>
              <a:ea typeface="Droid Sans"/>
              <a:cs typeface="Droid Sans"/>
              <a:sym typeface="Droid Sans"/>
            </a:endParaRPr>
          </a:p>
          <a:p>
            <a:pPr lvl="0" algn="r" rtl="0">
              <a:spcBef>
                <a:spcPts val="0"/>
              </a:spcBef>
              <a:spcAft>
                <a:spcPts val="0"/>
              </a:spcAft>
              <a:buNone/>
            </a:pPr>
            <a:r>
              <a:rPr lang="en" sz="1200" dirty="0">
                <a:solidFill>
                  <a:schemeClr val="bg1"/>
                </a:solidFill>
                <a:latin typeface="Droid Sans"/>
                <a:ea typeface="Droid Sans"/>
                <a:cs typeface="Droid Sans"/>
                <a:sym typeface="Droid Sans"/>
              </a:rPr>
              <a:t>Mike Acton</a:t>
            </a:r>
          </a:p>
          <a:p>
            <a:pPr lvl="0" algn="r" rtl="0">
              <a:spcBef>
                <a:spcPts val="0"/>
              </a:spcBef>
              <a:spcAft>
                <a:spcPts val="0"/>
              </a:spcAft>
              <a:buNone/>
            </a:pPr>
            <a:endParaRPr sz="1200" dirty="0">
              <a:solidFill>
                <a:schemeClr val="bg1"/>
              </a:solidFill>
              <a:latin typeface="Droid Sans"/>
              <a:ea typeface="Droid Sans"/>
              <a:cs typeface="Droid Sans"/>
              <a:sym typeface="Droid Sans"/>
            </a:endParaRPr>
          </a:p>
          <a:p>
            <a:pPr lvl="0">
              <a:spcBef>
                <a:spcPts val="0"/>
              </a:spcBef>
              <a:buClr>
                <a:schemeClr val="dk1"/>
              </a:buClr>
              <a:buSzPct val="61111"/>
              <a:buFont typeface="Arial"/>
              <a:buNone/>
            </a:pPr>
            <a:r>
              <a:rPr lang="en" dirty="0">
                <a:solidFill>
                  <a:schemeClr val="bg1"/>
                </a:solidFill>
              </a:rPr>
              <a:t>‘Jack-of-all-trades’ data structures?</a:t>
            </a:r>
          </a:p>
          <a:p>
            <a:pPr lvl="0" rtl="0">
              <a:spcBef>
                <a:spcPts val="0"/>
              </a:spcBef>
              <a:buClr>
                <a:schemeClr val="dk1"/>
              </a:buClr>
              <a:buSzPct val="61111"/>
              <a:buFont typeface="Arial"/>
              <a:buNone/>
            </a:pPr>
            <a:r>
              <a:rPr lang="en" dirty="0">
                <a:solidFill>
                  <a:schemeClr val="bg1"/>
                </a:solidFill>
              </a:rPr>
              <a:t>Hybrid data structures? </a:t>
            </a:r>
          </a:p>
          <a:p>
            <a:pPr lvl="0" rtl="0">
              <a:spcBef>
                <a:spcPts val="0"/>
              </a:spcBef>
              <a:buClr>
                <a:schemeClr val="dk1"/>
              </a:buClr>
              <a:buSzPct val="91666"/>
              <a:buFont typeface="Arial"/>
              <a:buNone/>
            </a:pPr>
            <a:r>
              <a:rPr lang="en" dirty="0">
                <a:solidFill>
                  <a:schemeClr val="bg1"/>
                </a:solidFill>
              </a:rPr>
              <a:t>Specialiced data structures?</a:t>
            </a:r>
          </a:p>
          <a:p>
            <a:pPr lvl="0" rtl="0">
              <a:spcBef>
                <a:spcPts val="0"/>
              </a:spcBef>
              <a:buNone/>
            </a:pPr>
            <a:endParaRPr dirty="0">
              <a:solidFill>
                <a:schemeClr val="bg1"/>
              </a:solidFill>
            </a:endParaRPr>
          </a:p>
        </p:txBody>
      </p:sp>
      <p:sp>
        <p:nvSpPr>
          <p:cNvPr id="238" name="Shape 238"/>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solidFill>
                  <a:schemeClr val="bg1"/>
                </a:solidFill>
              </a:rPr>
              <a:t>27</a:t>
            </a:fld>
            <a:endParaRPr lang="en">
              <a:solidFill>
                <a:schemeClr val="bg1"/>
              </a:solidFill>
            </a:endParaRPr>
          </a:p>
        </p:txBody>
      </p:sp>
      <p:pic>
        <p:nvPicPr>
          <p:cNvPr id="9" name="Imagen 1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4504067"/>
            <a:ext cx="9144000" cy="65268"/>
          </a:xfrm>
          <a:prstGeom prst="rect">
            <a:avLst/>
          </a:prstGeom>
        </p:spPr>
      </p:pic>
      <p:sp>
        <p:nvSpPr>
          <p:cNvPr id="16" name="Shape 71"/>
          <p:cNvSpPr txBox="1">
            <a:spLocks/>
          </p:cNvSpPr>
          <p:nvPr/>
        </p:nvSpPr>
        <p:spPr>
          <a:xfrm>
            <a:off x="8683388" y="4663216"/>
            <a:ext cx="548700" cy="393600"/>
          </a:xfrm>
          <a:prstGeom prst="rect">
            <a:avLst/>
          </a:prstGeom>
          <a:noFill/>
          <a:ln>
            <a:noFill/>
          </a:ln>
        </p:spPr>
        <p:txBody>
          <a:bodyPr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 dirty="0">
                <a:solidFill>
                  <a:schemeClr val="bg1"/>
                </a:solidFill>
              </a:rPr>
              <a:t>/40</a:t>
            </a:r>
          </a:p>
        </p:txBody>
      </p:sp>
      <p:pic>
        <p:nvPicPr>
          <p:cNvPr id="2" name="Picture 2" descr="http://vignette2.wikia.nocookie.net/matrix/images/d/df/Thematrixincode99.jpg/revision/latest?cb=2014042504572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34144" y="2506894"/>
            <a:ext cx="4157060" cy="172561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7" grpId="0"/>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Shape 242"/>
        <p:cNvGrpSpPr/>
        <p:nvPr/>
      </p:nvGrpSpPr>
      <p:grpSpPr>
        <a:xfrm>
          <a:off x="0" y="0"/>
          <a:ext cx="0" cy="0"/>
          <a:chOff x="0" y="0"/>
          <a:chExt cx="0" cy="0"/>
        </a:xfrm>
      </p:grpSpPr>
      <p:sp>
        <p:nvSpPr>
          <p:cNvPr id="21" name="Rectangle 20"/>
          <p:cNvSpPr/>
          <p:nvPr/>
        </p:nvSpPr>
        <p:spPr>
          <a:xfrm>
            <a:off x="0" y="0"/>
            <a:ext cx="9144000" cy="4504068"/>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3" name="Shape 243"/>
          <p:cNvSpPr/>
          <p:nvPr/>
        </p:nvSpPr>
        <p:spPr>
          <a:xfrm>
            <a:off x="0" y="107825"/>
            <a:ext cx="9143999" cy="637500"/>
          </a:xfrm>
          <a:prstGeom prst="rect">
            <a:avLst/>
          </a:prstGeom>
          <a:solidFill>
            <a:srgbClr val="0070C0"/>
          </a:solidFill>
          <a:ln>
            <a:noFill/>
          </a:ln>
        </p:spPr>
        <p:txBody>
          <a:bodyPr lIns="91425" tIns="91425" rIns="91425" bIns="91425" anchor="ctr" anchorCtr="0">
            <a:noAutofit/>
          </a:bodyPr>
          <a:lstStyle/>
          <a:p>
            <a:pPr lvl="0">
              <a:spcBef>
                <a:spcPts val="0"/>
              </a:spcBef>
              <a:buNone/>
            </a:pPr>
            <a:endParaRPr/>
          </a:p>
        </p:txBody>
      </p:sp>
      <p:sp>
        <p:nvSpPr>
          <p:cNvPr id="244" name="Shape 244"/>
          <p:cNvSpPr txBox="1">
            <a:spLocks noGrp="1"/>
          </p:cNvSpPr>
          <p:nvPr>
            <p:ph type="title"/>
          </p:nvPr>
        </p:nvSpPr>
        <p:spPr>
          <a:xfrm>
            <a:off x="311700" y="140225"/>
            <a:ext cx="8520600" cy="572700"/>
          </a:xfrm>
          <a:prstGeom prst="rect">
            <a:avLst/>
          </a:prstGeom>
        </p:spPr>
        <p:txBody>
          <a:bodyPr lIns="91425" tIns="91425" rIns="91425" bIns="91425" anchor="t" anchorCtr="0">
            <a:noAutofit/>
          </a:bodyPr>
          <a:lstStyle/>
          <a:p>
            <a:pPr lvl="0" rtl="0">
              <a:spcBef>
                <a:spcPts val="0"/>
              </a:spcBef>
              <a:buNone/>
            </a:pPr>
            <a:r>
              <a:rPr lang="en" dirty="0">
                <a:solidFill>
                  <a:schemeClr val="lt1"/>
                </a:solidFill>
              </a:rPr>
              <a:t>6) Know your data structures</a:t>
            </a:r>
          </a:p>
          <a:p>
            <a:pPr lvl="0" rtl="0">
              <a:spcBef>
                <a:spcPts val="0"/>
              </a:spcBef>
              <a:buNone/>
            </a:pPr>
            <a:endParaRPr dirty="0">
              <a:solidFill>
                <a:schemeClr val="lt1"/>
              </a:solidFill>
            </a:endParaRPr>
          </a:p>
          <a:p>
            <a:pPr lvl="0" rtl="0">
              <a:spcBef>
                <a:spcPts val="0"/>
              </a:spcBef>
              <a:buNone/>
            </a:pPr>
            <a:endParaRPr dirty="0">
              <a:solidFill>
                <a:srgbClr val="FFFFFF"/>
              </a:solidFill>
            </a:endParaRPr>
          </a:p>
        </p:txBody>
      </p:sp>
      <p:sp>
        <p:nvSpPr>
          <p:cNvPr id="245" name="Shape 245"/>
          <p:cNvSpPr txBox="1">
            <a:spLocks noGrp="1"/>
          </p:cNvSpPr>
          <p:nvPr>
            <p:ph type="body" idx="1"/>
          </p:nvPr>
        </p:nvSpPr>
        <p:spPr>
          <a:xfrm>
            <a:off x="141571" y="955253"/>
            <a:ext cx="8520600" cy="2463808"/>
          </a:xfrm>
          <a:prstGeom prst="rect">
            <a:avLst/>
          </a:prstGeom>
        </p:spPr>
        <p:txBody>
          <a:bodyPr lIns="91425" tIns="91425" rIns="91425" bIns="91425" anchor="t" anchorCtr="0">
            <a:noAutofit/>
          </a:bodyPr>
          <a:lstStyle/>
          <a:p>
            <a:pPr lvl="0" rtl="0">
              <a:spcBef>
                <a:spcPts val="0"/>
              </a:spcBef>
              <a:spcAft>
                <a:spcPts val="0"/>
              </a:spcAft>
              <a:buNone/>
            </a:pPr>
            <a:r>
              <a:rPr lang="en" dirty="0">
                <a:solidFill>
                  <a:schemeClr val="bg1"/>
                </a:solidFill>
              </a:rPr>
              <a:t>Why you should </a:t>
            </a:r>
            <a:r>
              <a:rPr lang="en" b="1" dirty="0">
                <a:solidFill>
                  <a:schemeClr val="bg1"/>
                </a:solidFill>
              </a:rPr>
              <a:t>hate*</a:t>
            </a:r>
            <a:r>
              <a:rPr lang="en" dirty="0">
                <a:solidFill>
                  <a:schemeClr val="bg1"/>
                </a:solidFill>
              </a:rPr>
              <a:t> linked lists.</a:t>
            </a:r>
          </a:p>
          <a:p>
            <a:pPr lvl="0" rtl="0">
              <a:spcBef>
                <a:spcPts val="0"/>
              </a:spcBef>
              <a:spcAft>
                <a:spcPts val="0"/>
              </a:spcAft>
              <a:buNone/>
            </a:pPr>
            <a:endParaRPr dirty="0">
              <a:solidFill>
                <a:schemeClr val="bg1"/>
              </a:solidFill>
            </a:endParaRPr>
          </a:p>
          <a:p>
            <a:pPr marL="514350" lvl="0" indent="-285750" rtl="0">
              <a:spcBef>
                <a:spcPts val="0"/>
              </a:spcBef>
              <a:spcAft>
                <a:spcPts val="0"/>
              </a:spcAft>
              <a:buClr>
                <a:schemeClr val="bg1"/>
              </a:buClr>
              <a:buFont typeface="Arial" panose="020B0604020202020204" pitchFamily="34" charset="0"/>
              <a:buChar char="•"/>
            </a:pPr>
            <a:r>
              <a:rPr lang="en" dirty="0">
                <a:solidFill>
                  <a:schemeClr val="bg1"/>
                </a:solidFill>
              </a:rPr>
              <a:t>Pointers, data aliasing.</a:t>
            </a:r>
          </a:p>
          <a:p>
            <a:pPr marL="514350" lvl="0" indent="-285750" rtl="0">
              <a:spcBef>
                <a:spcPts val="0"/>
              </a:spcBef>
              <a:spcAft>
                <a:spcPts val="0"/>
              </a:spcAft>
              <a:buClr>
                <a:schemeClr val="bg1"/>
              </a:buClr>
              <a:buFont typeface="Arial" panose="020B0604020202020204" pitchFamily="34" charset="0"/>
              <a:buChar char="•"/>
            </a:pPr>
            <a:r>
              <a:rPr lang="en" dirty="0">
                <a:solidFill>
                  <a:schemeClr val="bg1"/>
                </a:solidFill>
              </a:rPr>
              <a:t>Every next element is a “cache miss”.</a:t>
            </a:r>
          </a:p>
          <a:p>
            <a:pPr marL="514350" lvl="0" indent="-285750" rtl="0">
              <a:spcBef>
                <a:spcPts val="0"/>
              </a:spcBef>
              <a:spcAft>
                <a:spcPts val="0"/>
              </a:spcAft>
              <a:buClr>
                <a:schemeClr val="bg1"/>
              </a:buClr>
              <a:buFont typeface="Arial" panose="020B0604020202020204" pitchFamily="34" charset="0"/>
              <a:buChar char="•"/>
            </a:pPr>
            <a:r>
              <a:rPr lang="en" dirty="0">
                <a:solidFill>
                  <a:schemeClr val="bg1"/>
                </a:solidFill>
              </a:rPr>
              <a:t>Every element is allocated on his own.</a:t>
            </a:r>
          </a:p>
          <a:p>
            <a:pPr marL="285750" lvl="0" indent="-285750" rtl="0">
              <a:spcBef>
                <a:spcPts val="0"/>
              </a:spcBef>
              <a:spcAft>
                <a:spcPts val="0"/>
              </a:spcAft>
              <a:buClr>
                <a:schemeClr val="bg1"/>
              </a:buClr>
              <a:buFont typeface="Arial" panose="020B0604020202020204" pitchFamily="34" charset="0"/>
              <a:buChar char="•"/>
            </a:pPr>
            <a:endParaRPr dirty="0">
              <a:solidFill>
                <a:schemeClr val="bg1"/>
              </a:solidFill>
            </a:endParaRPr>
          </a:p>
          <a:p>
            <a:pPr marL="514350" lvl="0" indent="-285750" rtl="0">
              <a:spcBef>
                <a:spcPts val="0"/>
              </a:spcBef>
              <a:spcAft>
                <a:spcPts val="0"/>
              </a:spcAft>
              <a:buClr>
                <a:schemeClr val="bg1"/>
              </a:buClr>
              <a:buFont typeface="Arial" panose="020B0604020202020204" pitchFamily="34" charset="0"/>
              <a:buChar char="•"/>
            </a:pPr>
            <a:r>
              <a:rPr lang="en" dirty="0">
                <a:solidFill>
                  <a:schemeClr val="bg1"/>
                </a:solidFill>
              </a:rPr>
              <a:t>It </a:t>
            </a:r>
            <a:r>
              <a:rPr lang="en" i="1" dirty="0">
                <a:solidFill>
                  <a:schemeClr val="bg1"/>
                </a:solidFill>
              </a:rPr>
              <a:t>may</a:t>
            </a:r>
            <a:r>
              <a:rPr lang="en" dirty="0">
                <a:solidFill>
                  <a:schemeClr val="bg1"/>
                </a:solidFill>
              </a:rPr>
              <a:t> be good if you only traverse your list once.</a:t>
            </a:r>
          </a:p>
          <a:p>
            <a:pPr lvl="0" rtl="0">
              <a:spcBef>
                <a:spcPts val="0"/>
              </a:spcBef>
              <a:spcAft>
                <a:spcPts val="0"/>
              </a:spcAft>
              <a:buNone/>
            </a:pPr>
            <a:endParaRPr dirty="0">
              <a:solidFill>
                <a:schemeClr val="bg1"/>
              </a:solidFill>
            </a:endParaRPr>
          </a:p>
          <a:p>
            <a:pPr lvl="0" rtl="0">
              <a:spcBef>
                <a:spcPts val="0"/>
              </a:spcBef>
              <a:spcAft>
                <a:spcPts val="0"/>
              </a:spcAft>
              <a:buNone/>
            </a:pPr>
            <a:endParaRPr dirty="0">
              <a:solidFill>
                <a:schemeClr val="bg1"/>
              </a:solidFill>
            </a:endParaRPr>
          </a:p>
          <a:p>
            <a:pPr lvl="0" rtl="0">
              <a:spcBef>
                <a:spcPts val="0"/>
              </a:spcBef>
              <a:buNone/>
            </a:pPr>
            <a:endParaRPr dirty="0">
              <a:solidFill>
                <a:schemeClr val="bg1"/>
              </a:solidFill>
            </a:endParaRPr>
          </a:p>
        </p:txBody>
      </p:sp>
      <p:sp>
        <p:nvSpPr>
          <p:cNvPr id="246" name="Shape 246"/>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solidFill>
                  <a:schemeClr val="bg1"/>
                </a:solidFill>
              </a:rPr>
              <a:t>28</a:t>
            </a:fld>
            <a:endParaRPr lang="en">
              <a:solidFill>
                <a:schemeClr val="bg1"/>
              </a:solidFill>
            </a:endParaRPr>
          </a:p>
        </p:txBody>
      </p:sp>
      <p:pic>
        <p:nvPicPr>
          <p:cNvPr id="16" name="Imagen 1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4504067"/>
            <a:ext cx="9144000" cy="65268"/>
          </a:xfrm>
          <a:prstGeom prst="rect">
            <a:avLst/>
          </a:prstGeom>
        </p:spPr>
      </p:pic>
      <p:grpSp>
        <p:nvGrpSpPr>
          <p:cNvPr id="4" name="Group 3"/>
          <p:cNvGrpSpPr/>
          <p:nvPr/>
        </p:nvGrpSpPr>
        <p:grpSpPr>
          <a:xfrm>
            <a:off x="2251081" y="3646650"/>
            <a:ext cx="4276353" cy="421341"/>
            <a:chOff x="412376" y="3738282"/>
            <a:chExt cx="4921812" cy="502024"/>
          </a:xfrm>
        </p:grpSpPr>
        <p:sp>
          <p:nvSpPr>
            <p:cNvPr id="2" name="Callout: Right Arrow 1"/>
            <p:cNvSpPr/>
            <p:nvPr/>
          </p:nvSpPr>
          <p:spPr>
            <a:xfrm>
              <a:off x="412376" y="3738282"/>
              <a:ext cx="1210236" cy="502024"/>
            </a:xfrm>
            <a:prstGeom prst="rightArrowCallout">
              <a:avLst>
                <a:gd name="adj1" fmla="val 25000"/>
                <a:gd name="adj2" fmla="val 25000"/>
                <a:gd name="adj3" fmla="val 25000"/>
                <a:gd name="adj4" fmla="val 39792"/>
              </a:avLst>
            </a:prstGeom>
            <a:solidFill>
              <a:srgbClr val="0070C0"/>
            </a:solidFill>
            <a:ln w="12700"/>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22" name="Callout: Right Arrow 21"/>
            <p:cNvSpPr/>
            <p:nvPr/>
          </p:nvSpPr>
          <p:spPr>
            <a:xfrm>
              <a:off x="1649568" y="3738282"/>
              <a:ext cx="1210236" cy="502024"/>
            </a:xfrm>
            <a:prstGeom prst="rightArrowCallout">
              <a:avLst>
                <a:gd name="adj1" fmla="val 25000"/>
                <a:gd name="adj2" fmla="val 25000"/>
                <a:gd name="adj3" fmla="val 25000"/>
                <a:gd name="adj4" fmla="val 40533"/>
              </a:avLst>
            </a:prstGeom>
            <a:solidFill>
              <a:srgbClr val="0070C0"/>
            </a:solidFill>
            <a:ln w="12700"/>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23" name="Callout: Right Arrow 22"/>
            <p:cNvSpPr/>
            <p:nvPr/>
          </p:nvSpPr>
          <p:spPr>
            <a:xfrm>
              <a:off x="2886760" y="3738282"/>
              <a:ext cx="1210236" cy="502024"/>
            </a:xfrm>
            <a:prstGeom prst="rightArrowCallout">
              <a:avLst>
                <a:gd name="adj1" fmla="val 25000"/>
                <a:gd name="adj2" fmla="val 25000"/>
                <a:gd name="adj3" fmla="val 25000"/>
                <a:gd name="adj4" fmla="val 39792"/>
              </a:avLst>
            </a:prstGeom>
            <a:solidFill>
              <a:srgbClr val="0070C0"/>
            </a:solidFill>
            <a:ln w="12700"/>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24" name="Callout: Right Arrow 23"/>
            <p:cNvSpPr/>
            <p:nvPr/>
          </p:nvSpPr>
          <p:spPr>
            <a:xfrm>
              <a:off x="4123951" y="3738282"/>
              <a:ext cx="1210237" cy="502024"/>
            </a:xfrm>
            <a:prstGeom prst="rightArrowCallout">
              <a:avLst>
                <a:gd name="adj1" fmla="val 0"/>
                <a:gd name="adj2" fmla="val 0"/>
                <a:gd name="adj3" fmla="val 0"/>
                <a:gd name="adj4" fmla="val 41273"/>
              </a:avLst>
            </a:prstGeom>
            <a:solidFill>
              <a:srgbClr val="0070C0"/>
            </a:solidFill>
            <a:ln w="12700"/>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grpSp>
      <p:grpSp>
        <p:nvGrpSpPr>
          <p:cNvPr id="3" name="Group 2"/>
          <p:cNvGrpSpPr/>
          <p:nvPr/>
        </p:nvGrpSpPr>
        <p:grpSpPr>
          <a:xfrm>
            <a:off x="6144135" y="1381204"/>
            <a:ext cx="2659607" cy="1167463"/>
            <a:chOff x="5299195" y="1055926"/>
            <a:chExt cx="3492271" cy="1359671"/>
          </a:xfrm>
        </p:grpSpPr>
        <p:sp>
          <p:nvSpPr>
            <p:cNvPr id="27" name="Callout: Right Arrow 26"/>
            <p:cNvSpPr/>
            <p:nvPr/>
          </p:nvSpPr>
          <p:spPr>
            <a:xfrm rot="2489593">
              <a:off x="5299195" y="1687045"/>
              <a:ext cx="1622199" cy="502024"/>
            </a:xfrm>
            <a:prstGeom prst="rightArrowCallout">
              <a:avLst>
                <a:gd name="adj1" fmla="val 25000"/>
                <a:gd name="adj2" fmla="val 25000"/>
                <a:gd name="adj3" fmla="val 25000"/>
                <a:gd name="adj4" fmla="val 32803"/>
              </a:avLst>
            </a:prstGeom>
            <a:solidFill>
              <a:srgbClr val="0070C0"/>
            </a:solidFill>
            <a:ln w="12700"/>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28" name="Callout: Right Arrow 27"/>
            <p:cNvSpPr/>
            <p:nvPr/>
          </p:nvSpPr>
          <p:spPr>
            <a:xfrm rot="19130178">
              <a:off x="6478159" y="1913573"/>
              <a:ext cx="2174467" cy="502024"/>
            </a:xfrm>
            <a:prstGeom prst="rightArrowCallout">
              <a:avLst>
                <a:gd name="adj1" fmla="val 25000"/>
                <a:gd name="adj2" fmla="val 25000"/>
                <a:gd name="adj3" fmla="val 25000"/>
                <a:gd name="adj4" fmla="val 25687"/>
              </a:avLst>
            </a:prstGeom>
            <a:solidFill>
              <a:srgbClr val="0070C0"/>
            </a:solidFill>
            <a:ln w="12700"/>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29" name="Callout: Right Arrow 28"/>
            <p:cNvSpPr/>
            <p:nvPr/>
          </p:nvSpPr>
          <p:spPr>
            <a:xfrm rot="2000799">
              <a:off x="6199228" y="1781735"/>
              <a:ext cx="2292879" cy="502024"/>
            </a:xfrm>
            <a:prstGeom prst="rightArrowCallout">
              <a:avLst>
                <a:gd name="adj1" fmla="val 25000"/>
                <a:gd name="adj2" fmla="val 0"/>
                <a:gd name="adj3" fmla="val 0"/>
                <a:gd name="adj4" fmla="val 26024"/>
              </a:avLst>
            </a:prstGeom>
            <a:solidFill>
              <a:srgbClr val="0070C0"/>
            </a:solidFill>
            <a:ln w="12700"/>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30" name="Callout: Right Arrow 29"/>
            <p:cNvSpPr/>
            <p:nvPr/>
          </p:nvSpPr>
          <p:spPr>
            <a:xfrm rot="10229787">
              <a:off x="6912693" y="1055926"/>
              <a:ext cx="1878773" cy="502024"/>
            </a:xfrm>
            <a:prstGeom prst="rightArrowCallout">
              <a:avLst>
                <a:gd name="adj1" fmla="val 25000"/>
                <a:gd name="adj2" fmla="val 25000"/>
                <a:gd name="adj3" fmla="val 25000"/>
                <a:gd name="adj4" fmla="val 31732"/>
              </a:avLst>
            </a:prstGeom>
            <a:solidFill>
              <a:srgbClr val="0070C0"/>
            </a:solidFill>
            <a:ln w="12700"/>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grpSp>
      <p:sp>
        <p:nvSpPr>
          <p:cNvPr id="31" name="Shape 71"/>
          <p:cNvSpPr txBox="1">
            <a:spLocks/>
          </p:cNvSpPr>
          <p:nvPr/>
        </p:nvSpPr>
        <p:spPr>
          <a:xfrm>
            <a:off x="8683388" y="4663216"/>
            <a:ext cx="548700" cy="393600"/>
          </a:xfrm>
          <a:prstGeom prst="rect">
            <a:avLst/>
          </a:prstGeom>
          <a:noFill/>
          <a:ln>
            <a:noFill/>
          </a:ln>
        </p:spPr>
        <p:txBody>
          <a:bodyPr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 dirty="0">
                <a:solidFill>
                  <a:schemeClr val="bg1"/>
                </a:solidFill>
              </a:rPr>
              <a:t>/40</a:t>
            </a:r>
          </a:p>
        </p:txBody>
      </p:sp>
      <p:sp>
        <p:nvSpPr>
          <p:cNvPr id="5" name="TextBox 4"/>
          <p:cNvSpPr txBox="1"/>
          <p:nvPr/>
        </p:nvSpPr>
        <p:spPr>
          <a:xfrm>
            <a:off x="-1" y="4746929"/>
            <a:ext cx="7832035" cy="307777"/>
          </a:xfrm>
          <a:prstGeom prst="rect">
            <a:avLst/>
          </a:prstGeom>
          <a:noFill/>
        </p:spPr>
        <p:txBody>
          <a:bodyPr wrap="square" rtlCol="0">
            <a:spAutoFit/>
          </a:bodyPr>
          <a:lstStyle/>
          <a:p>
            <a:r>
              <a:rPr lang="en-US" dirty="0">
                <a:solidFill>
                  <a:schemeClr val="bg1"/>
                </a:solidFill>
              </a:rPr>
              <a:t>* You can quote me on this. And please, do challenge on this afterwards if you want.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9" presetClass="emph" presetSubtype="0" nodeType="withEffect">
                                  <p:stCondLst>
                                    <p:cond delay="0"/>
                                  </p:stCondLst>
                                  <p:childTnLst>
                                    <p:set>
                                      <p:cBhvr>
                                        <p:cTn id="12" dur="indefinite"/>
                                        <p:tgtEl>
                                          <p:spTgt spid="4"/>
                                        </p:tgtEl>
                                        <p:attrNameLst>
                                          <p:attrName>style.opacity</p:attrName>
                                        </p:attrNameLst>
                                      </p:cBhvr>
                                      <p:to>
                                        <p:strVal val="0.25"/>
                                      </p:to>
                                    </p:set>
                                    <p:animEffect filter="image" prLst="opacity: 0.25">
                                      <p:cBhvr rctx="IE">
                                        <p:cTn id="13" dur="indefinite"/>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Shape 250"/>
        <p:cNvGrpSpPr/>
        <p:nvPr/>
      </p:nvGrpSpPr>
      <p:grpSpPr>
        <a:xfrm>
          <a:off x="0" y="0"/>
          <a:ext cx="0" cy="0"/>
          <a:chOff x="0" y="0"/>
          <a:chExt cx="0" cy="0"/>
        </a:xfrm>
      </p:grpSpPr>
      <p:sp>
        <p:nvSpPr>
          <p:cNvPr id="22" name="Rectangle 21"/>
          <p:cNvSpPr/>
          <p:nvPr/>
        </p:nvSpPr>
        <p:spPr>
          <a:xfrm>
            <a:off x="0" y="0"/>
            <a:ext cx="9144000" cy="4504068"/>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1" name="Shape 251"/>
          <p:cNvSpPr/>
          <p:nvPr/>
        </p:nvSpPr>
        <p:spPr>
          <a:xfrm>
            <a:off x="0" y="107825"/>
            <a:ext cx="9144000" cy="637500"/>
          </a:xfrm>
          <a:prstGeom prst="rect">
            <a:avLst/>
          </a:prstGeom>
          <a:solidFill>
            <a:srgbClr val="0070C0"/>
          </a:solidFill>
          <a:ln>
            <a:noFill/>
          </a:ln>
        </p:spPr>
        <p:txBody>
          <a:bodyPr lIns="91425" tIns="91425" rIns="91425" bIns="91425" anchor="ctr" anchorCtr="0">
            <a:noAutofit/>
          </a:bodyPr>
          <a:lstStyle/>
          <a:p>
            <a:pPr lvl="0">
              <a:spcBef>
                <a:spcPts val="0"/>
              </a:spcBef>
              <a:buNone/>
            </a:pPr>
            <a:endParaRPr/>
          </a:p>
        </p:txBody>
      </p:sp>
      <p:sp>
        <p:nvSpPr>
          <p:cNvPr id="252" name="Shape 252"/>
          <p:cNvSpPr txBox="1">
            <a:spLocks noGrp="1"/>
          </p:cNvSpPr>
          <p:nvPr>
            <p:ph type="title"/>
          </p:nvPr>
        </p:nvSpPr>
        <p:spPr>
          <a:xfrm>
            <a:off x="311700" y="140225"/>
            <a:ext cx="8520600" cy="572700"/>
          </a:xfrm>
          <a:prstGeom prst="rect">
            <a:avLst/>
          </a:prstGeom>
        </p:spPr>
        <p:txBody>
          <a:bodyPr lIns="91425" tIns="91425" rIns="91425" bIns="91425" anchor="t" anchorCtr="0">
            <a:noAutofit/>
          </a:bodyPr>
          <a:lstStyle/>
          <a:p>
            <a:pPr lvl="0" rtl="0">
              <a:spcBef>
                <a:spcPts val="0"/>
              </a:spcBef>
              <a:buNone/>
            </a:pPr>
            <a:r>
              <a:rPr lang="en" dirty="0">
                <a:solidFill>
                  <a:schemeClr val="lt1"/>
                </a:solidFill>
              </a:rPr>
              <a:t>6) Know your data structures</a:t>
            </a:r>
          </a:p>
          <a:p>
            <a:pPr lvl="0" rtl="0">
              <a:spcBef>
                <a:spcPts val="0"/>
              </a:spcBef>
              <a:buNone/>
            </a:pPr>
            <a:endParaRPr dirty="0">
              <a:solidFill>
                <a:schemeClr val="lt1"/>
              </a:solidFill>
            </a:endParaRPr>
          </a:p>
          <a:p>
            <a:pPr lvl="0" rtl="0">
              <a:spcBef>
                <a:spcPts val="0"/>
              </a:spcBef>
              <a:buNone/>
            </a:pPr>
            <a:endParaRPr dirty="0">
              <a:solidFill>
                <a:srgbClr val="FFFFFF"/>
              </a:solidFill>
            </a:endParaRPr>
          </a:p>
        </p:txBody>
      </p:sp>
      <p:sp>
        <p:nvSpPr>
          <p:cNvPr id="253" name="Shape 253"/>
          <p:cNvSpPr txBox="1">
            <a:spLocks noGrp="1"/>
          </p:cNvSpPr>
          <p:nvPr>
            <p:ph type="body" idx="1"/>
          </p:nvPr>
        </p:nvSpPr>
        <p:spPr>
          <a:xfrm>
            <a:off x="137042" y="957267"/>
            <a:ext cx="8520600" cy="3416400"/>
          </a:xfrm>
          <a:prstGeom prst="rect">
            <a:avLst/>
          </a:prstGeom>
        </p:spPr>
        <p:txBody>
          <a:bodyPr lIns="91425" tIns="91425" rIns="91425" bIns="91425" anchor="t" anchorCtr="0">
            <a:noAutofit/>
          </a:bodyPr>
          <a:lstStyle/>
          <a:p>
            <a:pPr lvl="0" rtl="0">
              <a:spcBef>
                <a:spcPts val="0"/>
              </a:spcBef>
              <a:spcAft>
                <a:spcPts val="0"/>
              </a:spcAft>
              <a:buNone/>
            </a:pPr>
            <a:r>
              <a:rPr lang="en" dirty="0">
                <a:solidFill>
                  <a:schemeClr val="bg1"/>
                </a:solidFill>
              </a:rPr>
              <a:t>Why you should </a:t>
            </a:r>
            <a:r>
              <a:rPr lang="en" b="1" dirty="0">
                <a:solidFill>
                  <a:schemeClr val="bg1"/>
                </a:solidFill>
              </a:rPr>
              <a:t>love* </a:t>
            </a:r>
            <a:r>
              <a:rPr lang="en" dirty="0">
                <a:solidFill>
                  <a:schemeClr val="bg1"/>
                </a:solidFill>
              </a:rPr>
              <a:t>vectors and hash tables**.</a:t>
            </a:r>
          </a:p>
          <a:p>
            <a:pPr marL="285750" lvl="0" indent="-285750" rtl="0">
              <a:spcBef>
                <a:spcPts val="0"/>
              </a:spcBef>
              <a:spcAft>
                <a:spcPts val="0"/>
              </a:spcAft>
              <a:buClr>
                <a:schemeClr val="bg1"/>
              </a:buClr>
              <a:buFont typeface="Arial" panose="020B0604020202020204" pitchFamily="34" charset="0"/>
              <a:buChar char="•"/>
            </a:pPr>
            <a:endParaRPr dirty="0">
              <a:solidFill>
                <a:schemeClr val="bg1"/>
              </a:solidFill>
            </a:endParaRPr>
          </a:p>
          <a:p>
            <a:pPr marL="514350" lvl="0" indent="-285750" rtl="0">
              <a:spcBef>
                <a:spcPts val="0"/>
              </a:spcBef>
              <a:spcAft>
                <a:spcPts val="0"/>
              </a:spcAft>
              <a:buClr>
                <a:schemeClr val="bg1"/>
              </a:buClr>
              <a:buFont typeface="Arial" panose="020B0604020202020204" pitchFamily="34" charset="0"/>
              <a:buChar char="•"/>
            </a:pPr>
            <a:r>
              <a:rPr lang="en" dirty="0">
                <a:solidFill>
                  <a:schemeClr val="bg1"/>
                </a:solidFill>
              </a:rPr>
              <a:t>‘Cache friendly’, compact, easy to handle, allocation.</a:t>
            </a:r>
          </a:p>
          <a:p>
            <a:pPr marL="514350" lvl="0" indent="-285750" rtl="0">
              <a:spcBef>
                <a:spcPts val="0"/>
              </a:spcBef>
              <a:spcAft>
                <a:spcPts val="0"/>
              </a:spcAft>
              <a:buClr>
                <a:schemeClr val="bg1"/>
              </a:buClr>
              <a:buFont typeface="Arial" panose="020B0604020202020204" pitchFamily="34" charset="0"/>
              <a:buChar char="•"/>
            </a:pPr>
            <a:r>
              <a:rPr lang="en" dirty="0">
                <a:solidFill>
                  <a:schemeClr val="bg1"/>
                </a:solidFill>
              </a:rPr>
              <a:t>Stack, Queue, Linked list... </a:t>
            </a:r>
            <a:r>
              <a:rPr lang="en-US" dirty="0">
                <a:solidFill>
                  <a:schemeClr val="bg1"/>
                </a:solidFill>
              </a:rPr>
              <a:t>E</a:t>
            </a:r>
            <a:r>
              <a:rPr lang="en" dirty="0">
                <a:solidFill>
                  <a:schemeClr val="bg1"/>
                </a:solidFill>
              </a:rPr>
              <a:t>verything built upon an array.</a:t>
            </a:r>
          </a:p>
          <a:p>
            <a:pPr marL="285750" lvl="0" indent="-285750" rtl="0">
              <a:spcBef>
                <a:spcPts val="0"/>
              </a:spcBef>
              <a:spcAft>
                <a:spcPts val="0"/>
              </a:spcAft>
              <a:buClr>
                <a:schemeClr val="bg1"/>
              </a:buClr>
              <a:buFont typeface="Arial" panose="020B0604020202020204" pitchFamily="34" charset="0"/>
              <a:buChar char="•"/>
            </a:pPr>
            <a:endParaRPr dirty="0">
              <a:solidFill>
                <a:schemeClr val="bg1"/>
              </a:solidFill>
            </a:endParaRPr>
          </a:p>
          <a:p>
            <a:pPr marL="514350" lvl="0" indent="-285750" rtl="0">
              <a:spcBef>
                <a:spcPts val="0"/>
              </a:spcBef>
              <a:spcAft>
                <a:spcPts val="0"/>
              </a:spcAft>
              <a:buClr>
                <a:schemeClr val="bg1"/>
              </a:buClr>
              <a:buFont typeface="Arial" panose="020B0604020202020204" pitchFamily="34" charset="0"/>
              <a:buChar char="•"/>
            </a:pPr>
            <a:r>
              <a:rPr lang="en" dirty="0">
                <a:solidFill>
                  <a:schemeClr val="bg1"/>
                </a:solidFill>
              </a:rPr>
              <a:t>Good hash table: </a:t>
            </a:r>
          </a:p>
          <a:p>
            <a:pPr marL="971550" lvl="1" indent="-285750" rtl="0">
              <a:spcBef>
                <a:spcPts val="0"/>
              </a:spcBef>
              <a:spcAft>
                <a:spcPts val="0"/>
              </a:spcAft>
              <a:buClr>
                <a:schemeClr val="bg1"/>
              </a:buClr>
              <a:buFont typeface="Arial" panose="020B0604020202020204" pitchFamily="34" charset="0"/>
              <a:buChar char="•"/>
            </a:pPr>
            <a:r>
              <a:rPr lang="en" dirty="0">
                <a:solidFill>
                  <a:schemeClr val="bg1"/>
                </a:solidFill>
              </a:rPr>
              <a:t>Key-value pairs.</a:t>
            </a:r>
          </a:p>
          <a:p>
            <a:pPr marL="971550" lvl="1" indent="-285750" rtl="0">
              <a:spcBef>
                <a:spcPts val="0"/>
              </a:spcBef>
              <a:spcAft>
                <a:spcPts val="0"/>
              </a:spcAft>
              <a:buClr>
                <a:schemeClr val="bg1"/>
              </a:buClr>
              <a:buFont typeface="Arial" panose="020B0604020202020204" pitchFamily="34" charset="0"/>
              <a:buChar char="•"/>
            </a:pPr>
            <a:r>
              <a:rPr lang="en" dirty="0">
                <a:solidFill>
                  <a:schemeClr val="bg1"/>
                </a:solidFill>
              </a:rPr>
              <a:t>Contiguous in memory.</a:t>
            </a:r>
          </a:p>
          <a:p>
            <a:pPr marL="971550" lvl="1" indent="-285750" rtl="0">
              <a:spcBef>
                <a:spcPts val="0"/>
              </a:spcBef>
              <a:spcAft>
                <a:spcPts val="0"/>
              </a:spcAft>
              <a:buClr>
                <a:schemeClr val="bg1"/>
              </a:buClr>
              <a:buFont typeface="Arial" panose="020B0604020202020204" pitchFamily="34" charset="0"/>
              <a:buChar char="•"/>
            </a:pPr>
            <a:r>
              <a:rPr lang="en" dirty="0">
                <a:solidFill>
                  <a:schemeClr val="bg1"/>
                </a:solidFill>
              </a:rPr>
              <a:t>Good if both key and values are small.</a:t>
            </a:r>
          </a:p>
          <a:p>
            <a:pPr marL="285750" lvl="0" indent="-285750" rtl="0">
              <a:spcBef>
                <a:spcPts val="0"/>
              </a:spcBef>
              <a:spcAft>
                <a:spcPts val="0"/>
              </a:spcAft>
              <a:buClr>
                <a:schemeClr val="bg1"/>
              </a:buClr>
              <a:buFont typeface="Arial" panose="020B0604020202020204" pitchFamily="34" charset="0"/>
              <a:buChar char="•"/>
            </a:pPr>
            <a:endParaRPr dirty="0">
              <a:solidFill>
                <a:schemeClr val="bg1"/>
              </a:solidFill>
            </a:endParaRPr>
          </a:p>
          <a:p>
            <a:pPr lvl="0" rtl="0">
              <a:spcBef>
                <a:spcPts val="0"/>
              </a:spcBef>
              <a:spcAft>
                <a:spcPts val="0"/>
              </a:spcAft>
              <a:buNone/>
            </a:pPr>
            <a:endParaRPr dirty="0">
              <a:solidFill>
                <a:schemeClr val="bg1"/>
              </a:solidFill>
            </a:endParaRPr>
          </a:p>
        </p:txBody>
      </p:sp>
      <p:sp>
        <p:nvSpPr>
          <p:cNvPr id="254" name="Shape 254"/>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solidFill>
                  <a:schemeClr val="bg1"/>
                </a:solidFill>
              </a:rPr>
              <a:t>29</a:t>
            </a:fld>
            <a:endParaRPr lang="en">
              <a:solidFill>
                <a:schemeClr val="bg1"/>
              </a:solidFill>
            </a:endParaRPr>
          </a:p>
        </p:txBody>
      </p:sp>
      <p:pic>
        <p:nvPicPr>
          <p:cNvPr id="16" name="Imagen 1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4504067"/>
            <a:ext cx="9144000" cy="65268"/>
          </a:xfrm>
          <a:prstGeom prst="rect">
            <a:avLst/>
          </a:prstGeom>
        </p:spPr>
      </p:pic>
      <p:grpSp>
        <p:nvGrpSpPr>
          <p:cNvPr id="3" name="Group 2"/>
          <p:cNvGrpSpPr/>
          <p:nvPr/>
        </p:nvGrpSpPr>
        <p:grpSpPr>
          <a:xfrm>
            <a:off x="3882279" y="2674197"/>
            <a:ext cx="2002568" cy="519917"/>
            <a:chOff x="4954584" y="3334112"/>
            <a:chExt cx="2421780" cy="592311"/>
          </a:xfrm>
        </p:grpSpPr>
        <p:sp>
          <p:nvSpPr>
            <p:cNvPr id="2" name="Rectangle 1"/>
            <p:cNvSpPr/>
            <p:nvPr/>
          </p:nvSpPr>
          <p:spPr>
            <a:xfrm>
              <a:off x="4954584" y="3335279"/>
              <a:ext cx="603504" cy="591144"/>
            </a:xfrm>
            <a:prstGeom prst="rect">
              <a:avLst/>
            </a:prstGeom>
            <a:solidFill>
              <a:srgbClr val="0070C0"/>
            </a:solidFill>
            <a:ln w="12700"/>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23" name="Rectangle 22"/>
            <p:cNvSpPr/>
            <p:nvPr/>
          </p:nvSpPr>
          <p:spPr>
            <a:xfrm>
              <a:off x="5560356" y="3334112"/>
              <a:ext cx="603504" cy="592311"/>
            </a:xfrm>
            <a:prstGeom prst="rect">
              <a:avLst/>
            </a:prstGeom>
            <a:solidFill>
              <a:srgbClr val="0070C0"/>
            </a:solidFill>
            <a:ln w="12700"/>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24" name="Rectangle 23"/>
            <p:cNvSpPr/>
            <p:nvPr/>
          </p:nvSpPr>
          <p:spPr>
            <a:xfrm>
              <a:off x="6167089" y="3334112"/>
              <a:ext cx="603504" cy="592311"/>
            </a:xfrm>
            <a:prstGeom prst="rect">
              <a:avLst/>
            </a:prstGeom>
            <a:solidFill>
              <a:srgbClr val="0070C0"/>
            </a:solidFill>
            <a:ln w="12700"/>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25" name="Rectangle 24"/>
            <p:cNvSpPr/>
            <p:nvPr/>
          </p:nvSpPr>
          <p:spPr>
            <a:xfrm>
              <a:off x="6772860" y="3334112"/>
              <a:ext cx="603504" cy="592311"/>
            </a:xfrm>
            <a:prstGeom prst="rect">
              <a:avLst/>
            </a:prstGeom>
            <a:solidFill>
              <a:srgbClr val="0070C0"/>
            </a:solidFill>
            <a:ln w="12700"/>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grpSp>
      <p:grpSp>
        <p:nvGrpSpPr>
          <p:cNvPr id="26" name="Group 25"/>
          <p:cNvGrpSpPr/>
          <p:nvPr/>
        </p:nvGrpSpPr>
        <p:grpSpPr>
          <a:xfrm>
            <a:off x="6519672" y="2542032"/>
            <a:ext cx="2058059" cy="981233"/>
            <a:chOff x="5299195" y="1055926"/>
            <a:chExt cx="3492271" cy="1359671"/>
          </a:xfrm>
        </p:grpSpPr>
        <p:sp>
          <p:nvSpPr>
            <p:cNvPr id="27" name="Callout: Right Arrow 26"/>
            <p:cNvSpPr/>
            <p:nvPr/>
          </p:nvSpPr>
          <p:spPr>
            <a:xfrm rot="2489593">
              <a:off x="5299195" y="1687045"/>
              <a:ext cx="1622199" cy="502024"/>
            </a:xfrm>
            <a:prstGeom prst="rightArrowCallout">
              <a:avLst>
                <a:gd name="adj1" fmla="val 25000"/>
                <a:gd name="adj2" fmla="val 25000"/>
                <a:gd name="adj3" fmla="val 25000"/>
                <a:gd name="adj4" fmla="val 32803"/>
              </a:avLst>
            </a:prstGeom>
            <a:solidFill>
              <a:srgbClr val="0070C0"/>
            </a:solidFill>
            <a:ln w="12700"/>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28" name="Callout: Right Arrow 27"/>
            <p:cNvSpPr/>
            <p:nvPr/>
          </p:nvSpPr>
          <p:spPr>
            <a:xfrm rot="19130178">
              <a:off x="6478159" y="1913573"/>
              <a:ext cx="2174467" cy="502024"/>
            </a:xfrm>
            <a:prstGeom prst="rightArrowCallout">
              <a:avLst>
                <a:gd name="adj1" fmla="val 25000"/>
                <a:gd name="adj2" fmla="val 25000"/>
                <a:gd name="adj3" fmla="val 25000"/>
                <a:gd name="adj4" fmla="val 25687"/>
              </a:avLst>
            </a:prstGeom>
            <a:solidFill>
              <a:srgbClr val="0070C0"/>
            </a:solidFill>
            <a:ln w="12700"/>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29" name="Callout: Right Arrow 28"/>
            <p:cNvSpPr/>
            <p:nvPr/>
          </p:nvSpPr>
          <p:spPr>
            <a:xfrm rot="2000799">
              <a:off x="6199228" y="1781735"/>
              <a:ext cx="2292880" cy="502024"/>
            </a:xfrm>
            <a:prstGeom prst="rightArrowCallout">
              <a:avLst>
                <a:gd name="adj1" fmla="val 25000"/>
                <a:gd name="adj2" fmla="val 25000"/>
                <a:gd name="adj3" fmla="val 25000"/>
                <a:gd name="adj4" fmla="val 22472"/>
              </a:avLst>
            </a:prstGeom>
            <a:solidFill>
              <a:srgbClr val="0070C0"/>
            </a:solidFill>
            <a:ln w="12700"/>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30" name="Callout: Right Arrow 29"/>
            <p:cNvSpPr/>
            <p:nvPr/>
          </p:nvSpPr>
          <p:spPr>
            <a:xfrm rot="10229787">
              <a:off x="6912693" y="1055926"/>
              <a:ext cx="1878773" cy="502024"/>
            </a:xfrm>
            <a:prstGeom prst="rightArrowCallout">
              <a:avLst>
                <a:gd name="adj1" fmla="val 25000"/>
                <a:gd name="adj2" fmla="val 25000"/>
                <a:gd name="adj3" fmla="val 25000"/>
                <a:gd name="adj4" fmla="val 28267"/>
              </a:avLst>
            </a:prstGeom>
            <a:solidFill>
              <a:srgbClr val="0070C0"/>
            </a:solidFill>
            <a:ln w="12700"/>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grpSp>
      <p:sp>
        <p:nvSpPr>
          <p:cNvPr id="4" name="&quot;Not Allowed&quot; Symbol 3"/>
          <p:cNvSpPr/>
          <p:nvPr/>
        </p:nvSpPr>
        <p:spPr>
          <a:xfrm>
            <a:off x="6885432" y="2368296"/>
            <a:ext cx="1527459" cy="1417320"/>
          </a:xfrm>
          <a:prstGeom prst="noSmoking">
            <a:avLst>
              <a:gd name="adj" fmla="val 11003"/>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3" name="Shape 71"/>
          <p:cNvSpPr txBox="1">
            <a:spLocks/>
          </p:cNvSpPr>
          <p:nvPr/>
        </p:nvSpPr>
        <p:spPr>
          <a:xfrm>
            <a:off x="8683388" y="4663216"/>
            <a:ext cx="548700" cy="393600"/>
          </a:xfrm>
          <a:prstGeom prst="rect">
            <a:avLst/>
          </a:prstGeom>
          <a:noFill/>
          <a:ln>
            <a:noFill/>
          </a:ln>
        </p:spPr>
        <p:txBody>
          <a:bodyPr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 dirty="0">
                <a:solidFill>
                  <a:schemeClr val="bg1"/>
                </a:solidFill>
              </a:rPr>
              <a:t>/40</a:t>
            </a:r>
          </a:p>
        </p:txBody>
      </p:sp>
      <p:sp>
        <p:nvSpPr>
          <p:cNvPr id="20" name="TextBox 19"/>
          <p:cNvSpPr txBox="1"/>
          <p:nvPr/>
        </p:nvSpPr>
        <p:spPr>
          <a:xfrm>
            <a:off x="-1" y="4746929"/>
            <a:ext cx="7736619" cy="307777"/>
          </a:xfrm>
          <a:prstGeom prst="rect">
            <a:avLst/>
          </a:prstGeom>
          <a:noFill/>
        </p:spPr>
        <p:txBody>
          <a:bodyPr wrap="square" rtlCol="0">
            <a:spAutoFit/>
          </a:bodyPr>
          <a:lstStyle/>
          <a:p>
            <a:r>
              <a:rPr lang="en-US" dirty="0">
                <a:solidFill>
                  <a:schemeClr val="bg1"/>
                </a:solidFill>
              </a:rPr>
              <a:t>* You can quote me on this. 		** They are nothing more than a glorified array.</a:t>
            </a:r>
          </a:p>
        </p:txBody>
      </p:sp>
      <p:sp>
        <p:nvSpPr>
          <p:cNvPr id="5" name="TextBox 4"/>
          <p:cNvSpPr txBox="1"/>
          <p:nvPr/>
        </p:nvSpPr>
        <p:spPr>
          <a:xfrm rot="2612960">
            <a:off x="6949041" y="2977877"/>
            <a:ext cx="1527458" cy="307777"/>
          </a:xfrm>
          <a:prstGeom prst="rect">
            <a:avLst/>
          </a:prstGeom>
          <a:noFill/>
        </p:spPr>
        <p:txBody>
          <a:bodyPr wrap="square" rtlCol="0">
            <a:spAutoFit/>
          </a:bodyPr>
          <a:lstStyle/>
          <a:p>
            <a:r>
              <a:rPr lang="en-US" b="1" dirty="0">
                <a:solidFill>
                  <a:schemeClr val="tx1"/>
                </a:solidFill>
              </a:rPr>
              <a:t>JUST SAY NO.</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Shape 268"/>
        <p:cNvGrpSpPr/>
        <p:nvPr/>
      </p:nvGrpSpPr>
      <p:grpSpPr>
        <a:xfrm>
          <a:off x="0" y="0"/>
          <a:ext cx="0" cy="0"/>
          <a:chOff x="0" y="0"/>
          <a:chExt cx="0" cy="0"/>
        </a:xfrm>
      </p:grpSpPr>
      <p:sp>
        <p:nvSpPr>
          <p:cNvPr id="22" name="Rectangle 21"/>
          <p:cNvSpPr/>
          <p:nvPr/>
        </p:nvSpPr>
        <p:spPr>
          <a:xfrm>
            <a:off x="0" y="0"/>
            <a:ext cx="9144000" cy="51435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9" name="Shape 269"/>
          <p:cNvSpPr/>
          <p:nvPr/>
        </p:nvSpPr>
        <p:spPr>
          <a:xfrm>
            <a:off x="0" y="107825"/>
            <a:ext cx="9144000" cy="637500"/>
          </a:xfrm>
          <a:prstGeom prst="rect">
            <a:avLst/>
          </a:prstGeom>
          <a:solidFill>
            <a:srgbClr val="0070C0"/>
          </a:solidFill>
          <a:ln>
            <a:noFill/>
          </a:ln>
        </p:spPr>
        <p:txBody>
          <a:bodyPr lIns="91425" tIns="91425" rIns="91425" bIns="91425" anchor="ctr" anchorCtr="0">
            <a:noAutofit/>
          </a:bodyPr>
          <a:lstStyle/>
          <a:p>
            <a:pPr lvl="0">
              <a:spcBef>
                <a:spcPts val="0"/>
              </a:spcBef>
              <a:buNone/>
            </a:pPr>
            <a:endParaRPr/>
          </a:p>
        </p:txBody>
      </p:sp>
      <p:sp>
        <p:nvSpPr>
          <p:cNvPr id="270" name="Shape 270"/>
          <p:cNvSpPr txBox="1">
            <a:spLocks noGrp="1"/>
          </p:cNvSpPr>
          <p:nvPr>
            <p:ph type="title"/>
          </p:nvPr>
        </p:nvSpPr>
        <p:spPr>
          <a:xfrm>
            <a:off x="311700" y="140225"/>
            <a:ext cx="8520600" cy="572700"/>
          </a:xfrm>
          <a:prstGeom prst="rect">
            <a:avLst/>
          </a:prstGeom>
        </p:spPr>
        <p:txBody>
          <a:bodyPr lIns="91425" tIns="91425" rIns="91425" bIns="91425" anchor="t" anchorCtr="0">
            <a:noAutofit/>
          </a:bodyPr>
          <a:lstStyle/>
          <a:p>
            <a:pPr lvl="0" rtl="0">
              <a:spcBef>
                <a:spcPts val="0"/>
              </a:spcBef>
              <a:buNone/>
            </a:pPr>
            <a:r>
              <a:rPr lang="en" b="1" dirty="0">
                <a:solidFill>
                  <a:srgbClr val="FFFFFF"/>
                </a:solidFill>
              </a:rPr>
              <a:t>1) Know your tools</a:t>
            </a:r>
          </a:p>
        </p:txBody>
      </p:sp>
      <p:sp>
        <p:nvSpPr>
          <p:cNvPr id="271" name="Shape 271"/>
          <p:cNvSpPr txBox="1">
            <a:spLocks noGrp="1"/>
          </p:cNvSpPr>
          <p:nvPr>
            <p:ph type="body" idx="1"/>
          </p:nvPr>
        </p:nvSpPr>
        <p:spPr>
          <a:xfrm>
            <a:off x="311700" y="1033603"/>
            <a:ext cx="8520600" cy="1670712"/>
          </a:xfrm>
          <a:prstGeom prst="rect">
            <a:avLst/>
          </a:prstGeom>
        </p:spPr>
        <p:txBody>
          <a:bodyPr lIns="91425" tIns="91425" rIns="91425" bIns="91425" anchor="t" anchorCtr="0">
            <a:noAutofit/>
          </a:bodyPr>
          <a:lstStyle/>
          <a:p>
            <a:pPr marL="228600" lvl="0" rtl="0">
              <a:spcBef>
                <a:spcPts val="0"/>
              </a:spcBef>
              <a:buClr>
                <a:schemeClr val="bg1"/>
              </a:buClr>
            </a:pPr>
            <a:r>
              <a:rPr lang="en" dirty="0">
                <a:solidFill>
                  <a:schemeClr val="bg1"/>
                </a:solidFill>
              </a:rPr>
              <a:t>	          , C, C++, Java, Python, Smalltalk, C#, LISP, openGLSL, CUDA...</a:t>
            </a:r>
          </a:p>
          <a:p>
            <a:pPr lvl="0" rtl="0">
              <a:spcBef>
                <a:spcPts val="0"/>
              </a:spcBef>
              <a:buNone/>
            </a:pPr>
            <a:r>
              <a:rPr lang="en" dirty="0">
                <a:solidFill>
                  <a:schemeClr val="bg1"/>
                </a:solidFill>
              </a:rPr>
              <a:t>C++… 98? 11? 14? 17? Lambda, A</a:t>
            </a:r>
            <a:r>
              <a:rPr lang="en-US" dirty="0">
                <a:solidFill>
                  <a:schemeClr val="bg1"/>
                </a:solidFill>
              </a:rPr>
              <a:t>u</a:t>
            </a:r>
            <a:r>
              <a:rPr lang="en" dirty="0">
                <a:solidFill>
                  <a:schemeClr val="bg1"/>
                </a:solidFill>
              </a:rPr>
              <a:t>to, &amp;&amp;, Variant,…</a:t>
            </a:r>
          </a:p>
          <a:p>
            <a:pPr lvl="0">
              <a:spcBef>
                <a:spcPts val="0"/>
              </a:spcBef>
              <a:buClr>
                <a:schemeClr val="dk1"/>
              </a:buClr>
              <a:buSzPct val="61111"/>
              <a:buFont typeface="Arial"/>
              <a:buNone/>
            </a:pPr>
            <a:r>
              <a:rPr lang="en" b="1" dirty="0">
                <a:solidFill>
                  <a:schemeClr val="bg1"/>
                </a:solidFill>
              </a:rPr>
              <a:t>Learn</a:t>
            </a:r>
            <a:r>
              <a:rPr lang="en" dirty="0">
                <a:solidFill>
                  <a:schemeClr val="bg1"/>
                </a:solidFill>
              </a:rPr>
              <a:t>! Cppcon, JavaOne, PyCon...</a:t>
            </a:r>
          </a:p>
          <a:p>
            <a:pPr lvl="0" rtl="0">
              <a:spcBef>
                <a:spcPts val="0"/>
              </a:spcBef>
              <a:buNone/>
            </a:pPr>
            <a:endParaRPr dirty="0">
              <a:solidFill>
                <a:schemeClr val="bg1"/>
              </a:solidFill>
            </a:endParaRPr>
          </a:p>
        </p:txBody>
      </p:sp>
      <p:sp>
        <p:nvSpPr>
          <p:cNvPr id="272" name="Shape 272"/>
          <p:cNvSpPr txBox="1">
            <a:spLocks noGrp="1"/>
          </p:cNvSpPr>
          <p:nvPr>
            <p:ph type="body" idx="1"/>
          </p:nvPr>
        </p:nvSpPr>
        <p:spPr>
          <a:xfrm>
            <a:off x="311700" y="2494457"/>
            <a:ext cx="8520600" cy="1933200"/>
          </a:xfrm>
          <a:prstGeom prst="rect">
            <a:avLst/>
          </a:prstGeom>
        </p:spPr>
        <p:txBody>
          <a:bodyPr lIns="91425" tIns="91425" rIns="91425" bIns="91425" anchor="t" anchorCtr="0">
            <a:noAutofit/>
          </a:bodyPr>
          <a:lstStyle/>
          <a:p>
            <a:pPr marL="228600" lvl="0" rtl="0">
              <a:spcBef>
                <a:spcPts val="0"/>
              </a:spcBef>
              <a:buClr>
                <a:schemeClr val="bg1"/>
              </a:buClr>
            </a:pPr>
            <a:r>
              <a:rPr lang="en" dirty="0">
                <a:solidFill>
                  <a:schemeClr val="bg1"/>
                </a:solidFill>
              </a:rPr>
              <a:t>	        , virtual machine? </a:t>
            </a:r>
            <a:r>
              <a:rPr lang="en-US" dirty="0">
                <a:solidFill>
                  <a:schemeClr val="bg1"/>
                </a:solidFill>
              </a:rPr>
              <a:t>Just in time compilation</a:t>
            </a:r>
            <a:r>
              <a:rPr lang="en" dirty="0">
                <a:solidFill>
                  <a:schemeClr val="bg1"/>
                </a:solidFill>
              </a:rPr>
              <a:t>? </a:t>
            </a:r>
          </a:p>
          <a:p>
            <a:pPr lvl="0" rtl="0">
              <a:spcBef>
                <a:spcPts val="0"/>
              </a:spcBef>
              <a:buNone/>
            </a:pPr>
            <a:r>
              <a:rPr lang="en" dirty="0">
                <a:solidFill>
                  <a:schemeClr val="bg1"/>
                </a:solidFill>
              </a:rPr>
              <a:t>C++… gcc? M</a:t>
            </a:r>
            <a:r>
              <a:rPr lang="en-US" dirty="0">
                <a:solidFill>
                  <a:schemeClr val="bg1"/>
                </a:solidFill>
              </a:rPr>
              <a:t>v</a:t>
            </a:r>
            <a:r>
              <a:rPr lang="en" dirty="0">
                <a:solidFill>
                  <a:schemeClr val="bg1"/>
                </a:solidFill>
              </a:rPr>
              <a:t>isual? </a:t>
            </a:r>
            <a:r>
              <a:rPr lang="en-US" dirty="0">
                <a:solidFill>
                  <a:schemeClr val="bg1"/>
                </a:solidFill>
              </a:rPr>
              <a:t>C</a:t>
            </a:r>
            <a:r>
              <a:rPr lang="en" dirty="0">
                <a:solidFill>
                  <a:schemeClr val="bg1"/>
                </a:solidFill>
              </a:rPr>
              <a:t>lang? CLANG!</a:t>
            </a:r>
          </a:p>
          <a:p>
            <a:pPr lvl="0" rtl="0">
              <a:spcBef>
                <a:spcPts val="0"/>
              </a:spcBef>
              <a:buNone/>
            </a:pPr>
            <a:r>
              <a:rPr lang="en" b="1" dirty="0">
                <a:solidFill>
                  <a:schemeClr val="bg1"/>
                </a:solidFill>
              </a:rPr>
              <a:t>Do not help the compiler! </a:t>
            </a:r>
          </a:p>
        </p:txBody>
      </p:sp>
      <p:sp>
        <p:nvSpPr>
          <p:cNvPr id="273" name="Shape 273"/>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solidFill>
                  <a:schemeClr val="bg1"/>
                </a:solidFill>
              </a:rPr>
              <a:t>3</a:t>
            </a:fld>
            <a:endParaRPr lang="en" dirty="0">
              <a:solidFill>
                <a:schemeClr val="bg1"/>
              </a:solidFill>
            </a:endParaRPr>
          </a:p>
        </p:txBody>
      </p:sp>
      <p:sp>
        <p:nvSpPr>
          <p:cNvPr id="25" name="Shape 271"/>
          <p:cNvSpPr txBox="1">
            <a:spLocks/>
          </p:cNvSpPr>
          <p:nvPr/>
        </p:nvSpPr>
        <p:spPr>
          <a:xfrm>
            <a:off x="311700" y="1033603"/>
            <a:ext cx="1812375" cy="538022"/>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1600"/>
              </a:spcAft>
              <a:buClr>
                <a:schemeClr val="dk2"/>
              </a:buClr>
              <a:buSzPct val="100000"/>
              <a:buNone/>
              <a:defRPr sz="1800" b="0" i="0" u="none" strike="noStrike" cap="none">
                <a:solidFill>
                  <a:schemeClr val="dk2"/>
                </a:solidFill>
                <a:latin typeface="Arial"/>
                <a:ea typeface="Arial"/>
                <a:cs typeface="Arial"/>
                <a:sym typeface="Arial"/>
              </a:defRPr>
            </a:lvl1pPr>
            <a:lvl2pPr marR="0" lvl="1"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2pPr>
            <a:lvl3pPr marR="0" lvl="2"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3pPr>
            <a:lvl4pPr marR="0" lvl="3"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4pPr>
            <a:lvl5pPr marR="0" lvl="4"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5pPr>
            <a:lvl6pPr marR="0" lvl="5"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6pPr>
            <a:lvl7pPr marR="0" lvl="6"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7pPr>
            <a:lvl8pPr marR="0" lvl="7"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8pPr>
            <a:lvl9pPr marR="0" lvl="8"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9pPr>
          </a:lstStyle>
          <a:p>
            <a:pPr marL="514350" indent="-285750">
              <a:buClr>
                <a:schemeClr val="bg1"/>
              </a:buClr>
              <a:buFont typeface="Arial" panose="020B0604020202020204" pitchFamily="34" charset="0"/>
              <a:buChar char="•"/>
            </a:pPr>
            <a:r>
              <a:rPr lang="en-US" dirty="0">
                <a:solidFill>
                  <a:schemeClr val="bg1"/>
                </a:solidFill>
              </a:rPr>
              <a:t>Language</a:t>
            </a:r>
          </a:p>
        </p:txBody>
      </p:sp>
      <p:sp>
        <p:nvSpPr>
          <p:cNvPr id="26" name="Shape 272"/>
          <p:cNvSpPr txBox="1">
            <a:spLocks/>
          </p:cNvSpPr>
          <p:nvPr/>
        </p:nvSpPr>
        <p:spPr>
          <a:xfrm>
            <a:off x="311700" y="2493622"/>
            <a:ext cx="1942986" cy="421386"/>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1600"/>
              </a:spcAft>
              <a:buClr>
                <a:schemeClr val="dk2"/>
              </a:buClr>
              <a:buSzPct val="100000"/>
              <a:buNone/>
              <a:defRPr sz="1800" b="0" i="0" u="none" strike="noStrike" cap="none">
                <a:solidFill>
                  <a:schemeClr val="dk2"/>
                </a:solidFill>
                <a:latin typeface="Arial"/>
                <a:ea typeface="Arial"/>
                <a:cs typeface="Arial"/>
                <a:sym typeface="Arial"/>
              </a:defRPr>
            </a:lvl1pPr>
            <a:lvl2pPr marR="0" lvl="1"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2pPr>
            <a:lvl3pPr marR="0" lvl="2"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3pPr>
            <a:lvl4pPr marR="0" lvl="3"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4pPr>
            <a:lvl5pPr marR="0" lvl="4"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5pPr>
            <a:lvl6pPr marR="0" lvl="5"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6pPr>
            <a:lvl7pPr marR="0" lvl="6"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7pPr>
            <a:lvl8pPr marR="0" lvl="7"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8pPr>
            <a:lvl9pPr marR="0" lvl="8"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9pPr>
          </a:lstStyle>
          <a:p>
            <a:pPr marL="514350" indent="-285750">
              <a:buClr>
                <a:schemeClr val="bg1"/>
              </a:buClr>
              <a:buFont typeface="Arial" panose="020B0604020202020204" pitchFamily="34" charset="0"/>
              <a:buChar char="•"/>
            </a:pPr>
            <a:r>
              <a:rPr lang="en" dirty="0">
                <a:solidFill>
                  <a:schemeClr val="bg1"/>
                </a:solidFill>
              </a:rPr>
              <a:t>Compiler </a:t>
            </a:r>
            <a:endParaRPr lang="en" b="1" dirty="0">
              <a:solidFill>
                <a:schemeClr val="bg1"/>
              </a:solidFill>
            </a:endParaRPr>
          </a:p>
        </p:txBody>
      </p:sp>
      <p:sp>
        <p:nvSpPr>
          <p:cNvPr id="27" name="Shape 71"/>
          <p:cNvSpPr txBox="1">
            <a:spLocks/>
          </p:cNvSpPr>
          <p:nvPr/>
        </p:nvSpPr>
        <p:spPr>
          <a:xfrm>
            <a:off x="8683388" y="4663216"/>
            <a:ext cx="548700" cy="393600"/>
          </a:xfrm>
          <a:prstGeom prst="rect">
            <a:avLst/>
          </a:prstGeom>
          <a:noFill/>
          <a:ln>
            <a:noFill/>
          </a:ln>
        </p:spPr>
        <p:txBody>
          <a:bodyPr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 dirty="0">
                <a:solidFill>
                  <a:schemeClr val="bg1"/>
                </a:solidFill>
              </a:rPr>
              <a:t>/40</a:t>
            </a:r>
          </a:p>
        </p:txBody>
      </p:sp>
      <p:pic>
        <p:nvPicPr>
          <p:cNvPr id="21" name="Imagen 1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4504067"/>
            <a:ext cx="9144000" cy="65268"/>
          </a:xfrm>
          <a:prstGeom prst="rect">
            <a:avLst/>
          </a:prstGeom>
        </p:spPr>
      </p:pic>
      <p:sp>
        <p:nvSpPr>
          <p:cNvPr id="12" name="Shape 272"/>
          <p:cNvSpPr txBox="1">
            <a:spLocks/>
          </p:cNvSpPr>
          <p:nvPr/>
        </p:nvSpPr>
        <p:spPr>
          <a:xfrm>
            <a:off x="311700" y="3929902"/>
            <a:ext cx="2061630" cy="421386"/>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1600"/>
              </a:spcAft>
              <a:buClr>
                <a:schemeClr val="dk2"/>
              </a:buClr>
              <a:buSzPct val="100000"/>
              <a:buNone/>
              <a:defRPr sz="1800" b="0" i="0" u="none" strike="noStrike" cap="none">
                <a:solidFill>
                  <a:schemeClr val="dk2"/>
                </a:solidFill>
                <a:latin typeface="Arial"/>
                <a:ea typeface="Arial"/>
                <a:cs typeface="Arial"/>
                <a:sym typeface="Arial"/>
              </a:defRPr>
            </a:lvl1pPr>
            <a:lvl2pPr marR="0" lvl="1"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2pPr>
            <a:lvl3pPr marR="0" lvl="2"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3pPr>
            <a:lvl4pPr marR="0" lvl="3"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4pPr>
            <a:lvl5pPr marR="0" lvl="4"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5pPr>
            <a:lvl6pPr marR="0" lvl="5"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6pPr>
            <a:lvl7pPr marR="0" lvl="6"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7pPr>
            <a:lvl8pPr marR="0" lvl="7"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8pPr>
            <a:lvl9pPr marR="0" lvl="8"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9pPr>
          </a:lstStyle>
          <a:p>
            <a:pPr marL="514350" indent="-285750">
              <a:buClr>
                <a:schemeClr val="bg1"/>
              </a:buClr>
              <a:buFont typeface="Arial" panose="020B0604020202020204" pitchFamily="34" charset="0"/>
              <a:buChar char="•"/>
            </a:pPr>
            <a:r>
              <a:rPr lang="en" dirty="0">
                <a:solidFill>
                  <a:schemeClr val="bg1"/>
                </a:solidFill>
              </a:rPr>
              <a:t>We code for:</a:t>
            </a:r>
          </a:p>
        </p:txBody>
      </p:sp>
      <p:sp>
        <p:nvSpPr>
          <p:cNvPr id="13" name="Shape 272"/>
          <p:cNvSpPr txBox="1">
            <a:spLocks/>
          </p:cNvSpPr>
          <p:nvPr/>
        </p:nvSpPr>
        <p:spPr>
          <a:xfrm>
            <a:off x="1915638" y="3929135"/>
            <a:ext cx="1458933" cy="384787"/>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1600"/>
              </a:spcAft>
              <a:buClr>
                <a:schemeClr val="dk2"/>
              </a:buClr>
              <a:buSzPct val="100000"/>
              <a:buNone/>
              <a:defRPr sz="1800" b="0" i="0" u="none" strike="noStrike" cap="none">
                <a:solidFill>
                  <a:schemeClr val="dk2"/>
                </a:solidFill>
                <a:latin typeface="Arial"/>
                <a:ea typeface="Arial"/>
                <a:cs typeface="Arial"/>
                <a:sym typeface="Arial"/>
              </a:defRPr>
            </a:lvl1pPr>
            <a:lvl2pPr marR="0" lvl="1"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2pPr>
            <a:lvl3pPr marR="0" lvl="2"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3pPr>
            <a:lvl4pPr marR="0" lvl="3"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4pPr>
            <a:lvl5pPr marR="0" lvl="4"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5pPr>
            <a:lvl6pPr marR="0" lvl="5"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6pPr>
            <a:lvl7pPr marR="0" lvl="6"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7pPr>
            <a:lvl8pPr marR="0" lvl="7"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8pPr>
            <a:lvl9pPr marR="0" lvl="8"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9pPr>
          </a:lstStyle>
          <a:p>
            <a:pPr marL="228600">
              <a:buClr>
                <a:schemeClr val="bg1"/>
              </a:buClr>
            </a:pPr>
            <a:r>
              <a:rPr lang="en" dirty="0">
                <a:solidFill>
                  <a:schemeClr val="bg1"/>
                </a:solidFill>
              </a:rPr>
              <a:t>hardware, </a:t>
            </a:r>
            <a:endParaRPr lang="en" b="1" dirty="0">
              <a:solidFill>
                <a:schemeClr val="bg1"/>
              </a:solidFill>
            </a:endParaRPr>
          </a:p>
        </p:txBody>
      </p:sp>
      <p:sp>
        <p:nvSpPr>
          <p:cNvPr id="14" name="Shape 272"/>
          <p:cNvSpPr txBox="1">
            <a:spLocks/>
          </p:cNvSpPr>
          <p:nvPr/>
        </p:nvSpPr>
        <p:spPr>
          <a:xfrm>
            <a:off x="2831409" y="3924479"/>
            <a:ext cx="6983520" cy="384787"/>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1600"/>
              </a:spcAft>
              <a:buClr>
                <a:schemeClr val="dk2"/>
              </a:buClr>
              <a:buSzPct val="100000"/>
              <a:buNone/>
              <a:defRPr sz="1800" b="0" i="0" u="none" strike="noStrike" cap="none">
                <a:solidFill>
                  <a:schemeClr val="dk2"/>
                </a:solidFill>
                <a:latin typeface="Arial"/>
                <a:ea typeface="Arial"/>
                <a:cs typeface="Arial"/>
                <a:sym typeface="Arial"/>
              </a:defRPr>
            </a:lvl1pPr>
            <a:lvl2pPr marR="0" lvl="1"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2pPr>
            <a:lvl3pPr marR="0" lvl="2"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3pPr>
            <a:lvl4pPr marR="0" lvl="3"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4pPr>
            <a:lvl5pPr marR="0" lvl="4"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5pPr>
            <a:lvl6pPr marR="0" lvl="5"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6pPr>
            <a:lvl7pPr marR="0" lvl="6"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7pPr>
            <a:lvl8pPr marR="0" lvl="7"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8pPr>
            <a:lvl9pPr marR="0" lvl="8"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9pPr>
          </a:lstStyle>
          <a:p>
            <a:pPr marL="228600">
              <a:buClr>
                <a:schemeClr val="bg1"/>
              </a:buClr>
            </a:pPr>
            <a:r>
              <a:rPr lang="en" dirty="0">
                <a:solidFill>
                  <a:schemeClr val="bg1"/>
                </a:solidFill>
              </a:rPr>
              <a:t>  peers, </a:t>
            </a:r>
            <a:endParaRPr lang="en" b="1" dirty="0">
              <a:solidFill>
                <a:schemeClr val="bg1"/>
              </a:solidFill>
            </a:endParaRPr>
          </a:p>
        </p:txBody>
      </p:sp>
      <p:sp>
        <p:nvSpPr>
          <p:cNvPr id="15" name="Shape 272"/>
          <p:cNvSpPr txBox="1">
            <a:spLocks/>
          </p:cNvSpPr>
          <p:nvPr/>
        </p:nvSpPr>
        <p:spPr>
          <a:xfrm>
            <a:off x="3614057" y="3930709"/>
            <a:ext cx="2237101" cy="384787"/>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1600"/>
              </a:spcAft>
              <a:buClr>
                <a:schemeClr val="dk2"/>
              </a:buClr>
              <a:buSzPct val="100000"/>
              <a:buNone/>
              <a:defRPr sz="1800" b="0" i="0" u="none" strike="noStrike" cap="none">
                <a:solidFill>
                  <a:schemeClr val="dk2"/>
                </a:solidFill>
                <a:latin typeface="Arial"/>
                <a:ea typeface="Arial"/>
                <a:cs typeface="Arial"/>
                <a:sym typeface="Arial"/>
              </a:defRPr>
            </a:lvl1pPr>
            <a:lvl2pPr marR="0" lvl="1"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2pPr>
            <a:lvl3pPr marR="0" lvl="2"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3pPr>
            <a:lvl4pPr marR="0" lvl="3"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4pPr>
            <a:lvl5pPr marR="0" lvl="4"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5pPr>
            <a:lvl6pPr marR="0" lvl="5"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6pPr>
            <a:lvl7pPr marR="0" lvl="6"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7pPr>
            <a:lvl8pPr marR="0" lvl="7"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8pPr>
            <a:lvl9pPr marR="0" lvl="8"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9pPr>
          </a:lstStyle>
          <a:p>
            <a:pPr marL="228600">
              <a:buClr>
                <a:schemeClr val="bg1"/>
              </a:buClr>
            </a:pPr>
            <a:r>
              <a:rPr lang="en-US" dirty="0">
                <a:solidFill>
                  <a:schemeClr val="bg1"/>
                </a:solidFill>
              </a:rPr>
              <a:t>f</a:t>
            </a:r>
            <a:r>
              <a:rPr lang="en" dirty="0">
                <a:solidFill>
                  <a:schemeClr val="bg1"/>
                </a:solidFill>
              </a:rPr>
              <a:t>uture you. </a:t>
            </a:r>
            <a:endParaRPr lang="en" b="1" dirty="0">
              <a:solidFill>
                <a:schemeClr val="bg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1">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71">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71">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72">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72">
                                            <p:txEl>
                                              <p:pRg st="1" end="1"/>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72">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build="allAtOnce"/>
      <p:bldP spid="14" grpId="0" build="allAtOnce"/>
      <p:bldP spid="15" grpId="0" build="allAtOnce"/>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Shape 460"/>
        <p:cNvGrpSpPr/>
        <p:nvPr/>
      </p:nvGrpSpPr>
      <p:grpSpPr>
        <a:xfrm>
          <a:off x="0" y="0"/>
          <a:ext cx="0" cy="0"/>
          <a:chOff x="0" y="0"/>
          <a:chExt cx="0" cy="0"/>
        </a:xfrm>
      </p:grpSpPr>
      <p:sp>
        <p:nvSpPr>
          <p:cNvPr id="25" name="Rectangle 24"/>
          <p:cNvSpPr/>
          <p:nvPr/>
        </p:nvSpPr>
        <p:spPr>
          <a:xfrm>
            <a:off x="0" y="0"/>
            <a:ext cx="9144000" cy="4504067"/>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1" name="Shape 461"/>
          <p:cNvSpPr/>
          <p:nvPr/>
        </p:nvSpPr>
        <p:spPr>
          <a:xfrm>
            <a:off x="0" y="107825"/>
            <a:ext cx="9144000" cy="637500"/>
          </a:xfrm>
          <a:prstGeom prst="rect">
            <a:avLst/>
          </a:prstGeom>
          <a:solidFill>
            <a:srgbClr val="0070C0"/>
          </a:solidFill>
          <a:ln>
            <a:noFill/>
          </a:ln>
        </p:spPr>
        <p:txBody>
          <a:bodyPr lIns="91425" tIns="91425" rIns="91425" bIns="91425" anchor="ctr" anchorCtr="0">
            <a:noAutofit/>
          </a:bodyPr>
          <a:lstStyle/>
          <a:p>
            <a:pPr lvl="0">
              <a:spcBef>
                <a:spcPts val="0"/>
              </a:spcBef>
              <a:buNone/>
            </a:pPr>
            <a:endParaRPr/>
          </a:p>
        </p:txBody>
      </p:sp>
      <p:sp>
        <p:nvSpPr>
          <p:cNvPr id="466" name="Shape 466"/>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solidFill>
                  <a:schemeClr val="bg1"/>
                </a:solidFill>
              </a:rPr>
              <a:t>30</a:t>
            </a:fld>
            <a:endParaRPr lang="en">
              <a:solidFill>
                <a:schemeClr val="bg1"/>
              </a:solidFill>
            </a:endParaRPr>
          </a:p>
        </p:txBody>
      </p:sp>
      <p:sp>
        <p:nvSpPr>
          <p:cNvPr id="467" name="Shape 467"/>
          <p:cNvSpPr txBox="1">
            <a:spLocks noGrp="1"/>
          </p:cNvSpPr>
          <p:nvPr>
            <p:ph type="title"/>
          </p:nvPr>
        </p:nvSpPr>
        <p:spPr>
          <a:xfrm>
            <a:off x="311700" y="140225"/>
            <a:ext cx="8520600" cy="572700"/>
          </a:xfrm>
          <a:prstGeom prst="rect">
            <a:avLst/>
          </a:prstGeom>
        </p:spPr>
        <p:txBody>
          <a:bodyPr lIns="91425" tIns="91425" rIns="91425" bIns="91425" anchor="t" anchorCtr="0">
            <a:noAutofit/>
          </a:bodyPr>
          <a:lstStyle/>
          <a:p>
            <a:pPr lvl="0" rtl="0">
              <a:spcBef>
                <a:spcPts val="0"/>
              </a:spcBef>
              <a:buNone/>
            </a:pPr>
            <a:r>
              <a:rPr lang="en" dirty="0">
                <a:solidFill>
                  <a:srgbClr val="FFFFFF"/>
                </a:solidFill>
              </a:rPr>
              <a:t>6) Know your data structures</a:t>
            </a:r>
          </a:p>
        </p:txBody>
      </p:sp>
      <p:pic>
        <p:nvPicPr>
          <p:cNvPr id="19" name="Imagen 1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4504067"/>
            <a:ext cx="9144000" cy="65268"/>
          </a:xfrm>
          <a:prstGeom prst="rect">
            <a:avLst/>
          </a:prstGeom>
        </p:spPr>
      </p:pic>
      <p:sp>
        <p:nvSpPr>
          <p:cNvPr id="26" name="Shape 496"/>
          <p:cNvSpPr txBox="1">
            <a:spLocks noGrp="1"/>
          </p:cNvSpPr>
          <p:nvPr>
            <p:ph type="body" idx="1"/>
          </p:nvPr>
        </p:nvSpPr>
        <p:spPr>
          <a:xfrm>
            <a:off x="1758114" y="680411"/>
            <a:ext cx="7385886" cy="491400"/>
          </a:xfrm>
          <a:prstGeom prst="rect">
            <a:avLst/>
          </a:prstGeom>
        </p:spPr>
        <p:txBody>
          <a:bodyPr lIns="91425" tIns="91425" rIns="91425" bIns="91425" anchor="t" anchorCtr="0">
            <a:noAutofit/>
          </a:bodyPr>
          <a:lstStyle/>
          <a:p>
            <a:pPr lvl="0" rtl="0">
              <a:spcBef>
                <a:spcPts val="0"/>
              </a:spcBef>
              <a:buNone/>
            </a:pPr>
            <a:r>
              <a:rPr lang="en" dirty="0">
                <a:solidFill>
                  <a:schemeClr val="bg1"/>
                </a:solidFill>
              </a:rPr>
              <a:t>AoS vs SoA (Array of Structs vs Struct of Arrays) (AKA: cache friendly)</a:t>
            </a:r>
          </a:p>
        </p:txBody>
      </p:sp>
      <p:sp>
        <p:nvSpPr>
          <p:cNvPr id="23" name="Shape 453"/>
          <p:cNvSpPr txBox="1"/>
          <p:nvPr/>
        </p:nvSpPr>
        <p:spPr>
          <a:xfrm>
            <a:off x="-6878" y="980941"/>
            <a:ext cx="3901800" cy="3139800"/>
          </a:xfrm>
          <a:prstGeom prst="rect">
            <a:avLst/>
          </a:prstGeom>
          <a:noFill/>
          <a:ln>
            <a:noFill/>
          </a:ln>
        </p:spPr>
        <p:txBody>
          <a:bodyPr lIns="91425" tIns="91425" rIns="91425" bIns="91425" anchor="t" anchorCtr="0">
            <a:noAutofit/>
          </a:bodyPr>
          <a:lstStyle/>
          <a:p>
            <a:pPr lvl="0" rtl="0">
              <a:spcBef>
                <a:spcPts val="0"/>
              </a:spcBef>
              <a:buNone/>
            </a:pPr>
            <a:r>
              <a:rPr lang="en" sz="1300" dirty="0">
                <a:solidFill>
                  <a:schemeClr val="bg1"/>
                </a:solidFill>
                <a:latin typeface="Consolas"/>
                <a:ea typeface="Consolas"/>
                <a:cs typeface="Consolas"/>
                <a:sym typeface="Consolas"/>
              </a:rPr>
              <a:t>struct cell_type{</a:t>
            </a:r>
          </a:p>
          <a:p>
            <a:pPr lvl="0" rtl="0">
              <a:spcBef>
                <a:spcPts val="0"/>
              </a:spcBef>
              <a:buNone/>
            </a:pPr>
            <a:r>
              <a:rPr lang="en" sz="1300" dirty="0">
                <a:solidFill>
                  <a:schemeClr val="bg1"/>
                </a:solidFill>
                <a:latin typeface="Consolas"/>
                <a:ea typeface="Consolas"/>
                <a:cs typeface="Consolas"/>
                <a:sym typeface="Consolas"/>
              </a:rPr>
              <a:t>   checking_box block;</a:t>
            </a:r>
          </a:p>
          <a:p>
            <a:pPr lvl="0"/>
            <a:r>
              <a:rPr lang="en" sz="1300" dirty="0">
                <a:solidFill>
                  <a:schemeClr val="bg1"/>
                </a:solidFill>
                <a:latin typeface="Consolas"/>
                <a:ea typeface="Consolas"/>
                <a:cs typeface="Consolas"/>
                <a:sym typeface="Consolas"/>
              </a:rPr>
              <a:t>   sample_type sample;</a:t>
            </a:r>
          </a:p>
          <a:p>
            <a:pPr lvl="0"/>
            <a:r>
              <a:rPr lang="en" sz="1300" dirty="0">
                <a:solidFill>
                  <a:schemeClr val="bg1"/>
                </a:solidFill>
                <a:latin typeface="Consolas"/>
                <a:ea typeface="Consolas"/>
                <a:cs typeface="Consolas"/>
                <a:sym typeface="Consolas"/>
              </a:rPr>
              <a:t>   other_stuff other;</a:t>
            </a:r>
          </a:p>
          <a:p>
            <a:pPr lvl="0"/>
            <a:r>
              <a:rPr lang="en" sz="1300" dirty="0">
                <a:solidFill>
                  <a:schemeClr val="bg1"/>
                </a:solidFill>
                <a:latin typeface="Consolas"/>
                <a:ea typeface="Consolas"/>
                <a:cs typeface="Consolas"/>
                <a:sym typeface="Consolas"/>
              </a:rPr>
              <a:t>};</a:t>
            </a:r>
          </a:p>
          <a:p>
            <a:pPr lvl="0" rtl="0">
              <a:spcBef>
                <a:spcPts val="0"/>
              </a:spcBef>
              <a:buNone/>
            </a:pPr>
            <a:endParaRPr sz="1300" dirty="0">
              <a:solidFill>
                <a:schemeClr val="bg1"/>
              </a:solidFill>
              <a:latin typeface="Consolas"/>
              <a:ea typeface="Consolas"/>
              <a:cs typeface="Consolas"/>
              <a:sym typeface="Consolas"/>
            </a:endParaRPr>
          </a:p>
          <a:p>
            <a:pPr lvl="0" rtl="0">
              <a:spcBef>
                <a:spcPts val="0"/>
              </a:spcBef>
              <a:buNone/>
            </a:pPr>
            <a:r>
              <a:rPr lang="en" sz="1300" dirty="0">
                <a:solidFill>
                  <a:schemeClr val="bg1"/>
                </a:solidFill>
                <a:latin typeface="Consolas"/>
                <a:ea typeface="Consolas"/>
                <a:cs typeface="Consolas"/>
                <a:sym typeface="Consolas"/>
              </a:rPr>
              <a:t>vector&lt;cell_type&gt; cells;</a:t>
            </a:r>
          </a:p>
          <a:p>
            <a:pPr lvl="0" rtl="0">
              <a:spcBef>
                <a:spcPts val="0"/>
              </a:spcBef>
              <a:buNone/>
            </a:pPr>
            <a:r>
              <a:rPr lang="en" sz="1300" dirty="0">
                <a:solidFill>
                  <a:schemeClr val="bg1"/>
                </a:solidFill>
                <a:latin typeface="Consolas"/>
                <a:ea typeface="Consolas"/>
                <a:cs typeface="Consolas"/>
                <a:sym typeface="Consolas"/>
              </a:rPr>
              <a:t>//------------------------------------</a:t>
            </a:r>
          </a:p>
          <a:p>
            <a:pPr lvl="0" rtl="0">
              <a:spcBef>
                <a:spcPts val="0"/>
              </a:spcBef>
              <a:buNone/>
            </a:pPr>
            <a:endParaRPr sz="1300" dirty="0">
              <a:solidFill>
                <a:schemeClr val="bg1"/>
              </a:solidFill>
              <a:latin typeface="Consolas"/>
              <a:ea typeface="Consolas"/>
              <a:cs typeface="Consolas"/>
              <a:sym typeface="Consolas"/>
            </a:endParaRPr>
          </a:p>
          <a:p>
            <a:pPr lvl="0">
              <a:spcBef>
                <a:spcPts val="0"/>
              </a:spcBef>
              <a:buNone/>
            </a:pPr>
            <a:r>
              <a:rPr lang="en" sz="1300" dirty="0">
                <a:solidFill>
                  <a:schemeClr val="bg1"/>
                </a:solidFill>
                <a:latin typeface="Consolas"/>
                <a:ea typeface="Consolas"/>
                <a:cs typeface="Consolas"/>
                <a:sym typeface="Consolas"/>
              </a:rPr>
              <a:t>point3d point;</a:t>
            </a:r>
          </a:p>
          <a:p>
            <a:pPr lvl="0" rtl="0">
              <a:spcBef>
                <a:spcPts val="0"/>
              </a:spcBef>
              <a:buClr>
                <a:schemeClr val="dk1"/>
              </a:buClr>
              <a:buSzPct val="110000"/>
              <a:buFont typeface="Arial"/>
              <a:buNone/>
            </a:pPr>
            <a:r>
              <a:rPr lang="en" sz="1300" dirty="0">
                <a:solidFill>
                  <a:schemeClr val="bg1"/>
                </a:solidFill>
                <a:latin typeface="Consolas"/>
                <a:ea typeface="Consolas"/>
                <a:cs typeface="Consolas"/>
                <a:sym typeface="Consolas"/>
              </a:rPr>
              <a:t>for(int i=0; i&lt;size; ++i)</a:t>
            </a:r>
          </a:p>
          <a:p>
            <a:pPr lvl="0" rtl="0">
              <a:spcBef>
                <a:spcPts val="0"/>
              </a:spcBef>
              <a:buNone/>
            </a:pPr>
            <a:r>
              <a:rPr lang="en" sz="1300" dirty="0">
                <a:solidFill>
                  <a:schemeClr val="bg1"/>
                </a:solidFill>
                <a:latin typeface="Consolas"/>
                <a:ea typeface="Consolas"/>
                <a:cs typeface="Consolas"/>
                <a:sym typeface="Consolas"/>
              </a:rPr>
              <a:t>{</a:t>
            </a:r>
          </a:p>
          <a:p>
            <a:pPr lvl="0" rtl="0">
              <a:spcBef>
                <a:spcPts val="0"/>
              </a:spcBef>
              <a:buNone/>
            </a:pPr>
            <a:r>
              <a:rPr lang="en" sz="1300" b="1" dirty="0">
                <a:solidFill>
                  <a:schemeClr val="bg1"/>
                </a:solidFill>
                <a:latin typeface="Consolas"/>
                <a:ea typeface="Consolas"/>
                <a:cs typeface="Consolas"/>
                <a:sym typeface="Consolas"/>
              </a:rPr>
              <a:t>   if(cells[i].block.check(point))</a:t>
            </a:r>
          </a:p>
          <a:p>
            <a:pPr lvl="0" rtl="0">
              <a:spcBef>
                <a:spcPts val="0"/>
              </a:spcBef>
              <a:buNone/>
            </a:pPr>
            <a:r>
              <a:rPr lang="en" sz="1300" dirty="0">
                <a:solidFill>
                  <a:schemeClr val="bg1"/>
                </a:solidFill>
                <a:latin typeface="Consolas"/>
                <a:ea typeface="Consolas"/>
                <a:cs typeface="Consolas"/>
                <a:sym typeface="Consolas"/>
              </a:rPr>
              <a:t>   {</a:t>
            </a:r>
          </a:p>
          <a:p>
            <a:pPr lvl="0" rtl="0">
              <a:spcBef>
                <a:spcPts val="0"/>
              </a:spcBef>
              <a:buNone/>
            </a:pPr>
            <a:r>
              <a:rPr lang="en" sz="1300" dirty="0">
                <a:solidFill>
                  <a:schemeClr val="bg1"/>
                </a:solidFill>
                <a:latin typeface="Consolas"/>
                <a:ea typeface="Consolas"/>
                <a:cs typeface="Consolas"/>
                <a:sym typeface="Consolas"/>
              </a:rPr>
              <a:t>      // do important things with cell</a:t>
            </a:r>
          </a:p>
          <a:p>
            <a:pPr lvl="0" rtl="0">
              <a:spcBef>
                <a:spcPts val="0"/>
              </a:spcBef>
              <a:buNone/>
            </a:pPr>
            <a:r>
              <a:rPr lang="en" sz="1300" dirty="0">
                <a:solidFill>
                  <a:schemeClr val="bg1"/>
                </a:solidFill>
                <a:latin typeface="Consolas"/>
                <a:ea typeface="Consolas"/>
                <a:cs typeface="Consolas"/>
                <a:sym typeface="Consolas"/>
              </a:rPr>
              <a:t>   }</a:t>
            </a:r>
          </a:p>
          <a:p>
            <a:pPr lvl="0" rtl="0">
              <a:spcBef>
                <a:spcPts val="0"/>
              </a:spcBef>
              <a:buNone/>
            </a:pPr>
            <a:r>
              <a:rPr lang="en" sz="1300" dirty="0">
                <a:solidFill>
                  <a:schemeClr val="bg1"/>
                </a:solidFill>
                <a:latin typeface="Consolas"/>
                <a:ea typeface="Consolas"/>
                <a:cs typeface="Consolas"/>
                <a:sym typeface="Consolas"/>
              </a:rPr>
              <a:t>}</a:t>
            </a:r>
          </a:p>
        </p:txBody>
      </p:sp>
      <p:sp>
        <p:nvSpPr>
          <p:cNvPr id="27" name="Shape 71"/>
          <p:cNvSpPr txBox="1">
            <a:spLocks/>
          </p:cNvSpPr>
          <p:nvPr/>
        </p:nvSpPr>
        <p:spPr>
          <a:xfrm>
            <a:off x="8683388" y="4663216"/>
            <a:ext cx="548700" cy="393600"/>
          </a:xfrm>
          <a:prstGeom prst="rect">
            <a:avLst/>
          </a:prstGeom>
          <a:noFill/>
          <a:ln>
            <a:noFill/>
          </a:ln>
        </p:spPr>
        <p:txBody>
          <a:bodyPr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 dirty="0">
                <a:solidFill>
                  <a:schemeClr val="bg1"/>
                </a:solidFill>
              </a:rPr>
              <a:t>/40</a:t>
            </a:r>
          </a:p>
        </p:txBody>
      </p:sp>
      <p:graphicFrame>
        <p:nvGraphicFramePr>
          <p:cNvPr id="464" name="Shape 464"/>
          <p:cNvGraphicFramePr/>
          <p:nvPr>
            <p:extLst>
              <p:ext uri="{D42A27DB-BD31-4B8C-83A1-F6EECF244321}">
                <p14:modId xmlns:p14="http://schemas.microsoft.com/office/powerpoint/2010/main" val="2734448838"/>
              </p:ext>
            </p:extLst>
          </p:nvPr>
        </p:nvGraphicFramePr>
        <p:xfrm>
          <a:off x="3612400" y="1140096"/>
          <a:ext cx="5359900" cy="3565890"/>
        </p:xfrm>
        <a:graphic>
          <a:graphicData uri="http://schemas.openxmlformats.org/drawingml/2006/table">
            <a:tbl>
              <a:tblPr>
                <a:noFill/>
                <a:effectLst>
                  <a:outerShdw blurRad="50800" dist="38100" dir="5400000" algn="t" rotWithShape="0">
                    <a:prstClr val="black">
                      <a:alpha val="40000"/>
                    </a:prstClr>
                  </a:outerShdw>
                </a:effectLst>
                <a:tableStyleId>{2B338345-9443-4A2C-AD3C-90BA8752D4C8}</a:tableStyleId>
              </a:tblPr>
              <a:tblGrid>
                <a:gridCol w="382850">
                  <a:extLst>
                    <a:ext uri="{9D8B030D-6E8A-4147-A177-3AD203B41FA5}">
                      <a16:colId xmlns:a16="http://schemas.microsoft.com/office/drawing/2014/main" val="20000"/>
                    </a:ext>
                  </a:extLst>
                </a:gridCol>
                <a:gridCol w="382850">
                  <a:extLst>
                    <a:ext uri="{9D8B030D-6E8A-4147-A177-3AD203B41FA5}">
                      <a16:colId xmlns:a16="http://schemas.microsoft.com/office/drawing/2014/main" val="20001"/>
                    </a:ext>
                  </a:extLst>
                </a:gridCol>
                <a:gridCol w="382850">
                  <a:extLst>
                    <a:ext uri="{9D8B030D-6E8A-4147-A177-3AD203B41FA5}">
                      <a16:colId xmlns:a16="http://schemas.microsoft.com/office/drawing/2014/main" val="20002"/>
                    </a:ext>
                  </a:extLst>
                </a:gridCol>
                <a:gridCol w="382850">
                  <a:extLst>
                    <a:ext uri="{9D8B030D-6E8A-4147-A177-3AD203B41FA5}">
                      <a16:colId xmlns:a16="http://schemas.microsoft.com/office/drawing/2014/main" val="20003"/>
                    </a:ext>
                  </a:extLst>
                </a:gridCol>
                <a:gridCol w="382850">
                  <a:extLst>
                    <a:ext uri="{9D8B030D-6E8A-4147-A177-3AD203B41FA5}">
                      <a16:colId xmlns:a16="http://schemas.microsoft.com/office/drawing/2014/main" val="20004"/>
                    </a:ext>
                  </a:extLst>
                </a:gridCol>
                <a:gridCol w="382850">
                  <a:extLst>
                    <a:ext uri="{9D8B030D-6E8A-4147-A177-3AD203B41FA5}">
                      <a16:colId xmlns:a16="http://schemas.microsoft.com/office/drawing/2014/main" val="20005"/>
                    </a:ext>
                  </a:extLst>
                </a:gridCol>
                <a:gridCol w="382850">
                  <a:extLst>
                    <a:ext uri="{9D8B030D-6E8A-4147-A177-3AD203B41FA5}">
                      <a16:colId xmlns:a16="http://schemas.microsoft.com/office/drawing/2014/main" val="20006"/>
                    </a:ext>
                  </a:extLst>
                </a:gridCol>
                <a:gridCol w="382850">
                  <a:extLst>
                    <a:ext uri="{9D8B030D-6E8A-4147-A177-3AD203B41FA5}">
                      <a16:colId xmlns:a16="http://schemas.microsoft.com/office/drawing/2014/main" val="20007"/>
                    </a:ext>
                  </a:extLst>
                </a:gridCol>
                <a:gridCol w="382850">
                  <a:extLst>
                    <a:ext uri="{9D8B030D-6E8A-4147-A177-3AD203B41FA5}">
                      <a16:colId xmlns:a16="http://schemas.microsoft.com/office/drawing/2014/main" val="20008"/>
                    </a:ext>
                  </a:extLst>
                </a:gridCol>
                <a:gridCol w="382850">
                  <a:extLst>
                    <a:ext uri="{9D8B030D-6E8A-4147-A177-3AD203B41FA5}">
                      <a16:colId xmlns:a16="http://schemas.microsoft.com/office/drawing/2014/main" val="20009"/>
                    </a:ext>
                  </a:extLst>
                </a:gridCol>
                <a:gridCol w="382850">
                  <a:extLst>
                    <a:ext uri="{9D8B030D-6E8A-4147-A177-3AD203B41FA5}">
                      <a16:colId xmlns:a16="http://schemas.microsoft.com/office/drawing/2014/main" val="20010"/>
                    </a:ext>
                  </a:extLst>
                </a:gridCol>
                <a:gridCol w="382850">
                  <a:extLst>
                    <a:ext uri="{9D8B030D-6E8A-4147-A177-3AD203B41FA5}">
                      <a16:colId xmlns:a16="http://schemas.microsoft.com/office/drawing/2014/main" val="20011"/>
                    </a:ext>
                  </a:extLst>
                </a:gridCol>
                <a:gridCol w="382850">
                  <a:extLst>
                    <a:ext uri="{9D8B030D-6E8A-4147-A177-3AD203B41FA5}">
                      <a16:colId xmlns:a16="http://schemas.microsoft.com/office/drawing/2014/main" val="20012"/>
                    </a:ext>
                  </a:extLst>
                </a:gridCol>
                <a:gridCol w="382850">
                  <a:extLst>
                    <a:ext uri="{9D8B030D-6E8A-4147-A177-3AD203B41FA5}">
                      <a16:colId xmlns:a16="http://schemas.microsoft.com/office/drawing/2014/main" val="20013"/>
                    </a:ext>
                  </a:extLst>
                </a:gridCol>
              </a:tblGrid>
              <a:tr h="219900">
                <a:tc>
                  <a:txBody>
                    <a:bodyPr/>
                    <a:lstStyle/>
                    <a:p>
                      <a:pPr lvl="0" rtl="0">
                        <a:spcBef>
                          <a:spcPts val="0"/>
                        </a:spcBef>
                        <a:buNone/>
                      </a:pPr>
                      <a:r>
                        <a:rPr lang="en" dirty="0"/>
                        <a:t>[b</a:t>
                      </a:r>
                    </a:p>
                  </a:txBody>
                  <a:tcPr marL="91425" marR="91425" marT="91425" marB="91425">
                    <a:solidFill>
                      <a:schemeClr val="lt1"/>
                    </a:solidFill>
                  </a:tcPr>
                </a:tc>
                <a:tc>
                  <a:txBody>
                    <a:bodyPr/>
                    <a:lstStyle/>
                    <a:p>
                      <a:pPr lvl="0" rtl="0">
                        <a:spcBef>
                          <a:spcPts val="0"/>
                        </a:spcBef>
                        <a:buNone/>
                      </a:pPr>
                      <a:r>
                        <a:rPr lang="en"/>
                        <a:t>b</a:t>
                      </a:r>
                    </a:p>
                  </a:txBody>
                  <a:tcPr marL="91425" marR="91425" marT="91425" marB="91425">
                    <a:solidFill>
                      <a:schemeClr val="lt1"/>
                    </a:solidFill>
                  </a:tcPr>
                </a:tc>
                <a:tc>
                  <a:txBody>
                    <a:bodyPr/>
                    <a:lstStyle/>
                    <a:p>
                      <a:pPr lvl="0" rtl="0">
                        <a:spcBef>
                          <a:spcPts val="0"/>
                        </a:spcBef>
                        <a:buNone/>
                      </a:pPr>
                      <a:r>
                        <a:rPr lang="en"/>
                        <a:t>s</a:t>
                      </a:r>
                    </a:p>
                  </a:txBody>
                  <a:tcPr marL="91425" marR="91425" marT="91425" marB="91425">
                    <a:solidFill>
                      <a:schemeClr val="lt1"/>
                    </a:solidFill>
                  </a:tcPr>
                </a:tc>
                <a:tc>
                  <a:txBody>
                    <a:bodyPr/>
                    <a:lstStyle/>
                    <a:p>
                      <a:pPr lvl="0" rtl="0">
                        <a:spcBef>
                          <a:spcPts val="0"/>
                        </a:spcBef>
                        <a:buNone/>
                      </a:pPr>
                      <a:r>
                        <a:rPr lang="en"/>
                        <a:t>s</a:t>
                      </a:r>
                    </a:p>
                  </a:txBody>
                  <a:tcPr marL="91425" marR="91425" marT="91425" marB="91425">
                    <a:solidFill>
                      <a:schemeClr val="lt1"/>
                    </a:solidFill>
                  </a:tcPr>
                </a:tc>
                <a:tc>
                  <a:txBody>
                    <a:bodyPr/>
                    <a:lstStyle/>
                    <a:p>
                      <a:pPr lvl="0" rtl="0">
                        <a:spcBef>
                          <a:spcPts val="0"/>
                        </a:spcBef>
                        <a:buNone/>
                      </a:pPr>
                      <a:r>
                        <a:rPr lang="en"/>
                        <a:t>s</a:t>
                      </a:r>
                    </a:p>
                  </a:txBody>
                  <a:tcPr marL="91425" marR="91425" marT="91425" marB="91425">
                    <a:solidFill>
                      <a:schemeClr val="lt1"/>
                    </a:solidFill>
                  </a:tcPr>
                </a:tc>
                <a:tc>
                  <a:txBody>
                    <a:bodyPr/>
                    <a:lstStyle/>
                    <a:p>
                      <a:pPr lvl="0" rtl="0">
                        <a:spcBef>
                          <a:spcPts val="0"/>
                        </a:spcBef>
                        <a:buNone/>
                      </a:pPr>
                      <a:r>
                        <a:rPr lang="en"/>
                        <a:t>o</a:t>
                      </a:r>
                    </a:p>
                  </a:txBody>
                  <a:tcPr marL="91425" marR="91425" marT="91425" marB="91425">
                    <a:solidFill>
                      <a:schemeClr val="lt1"/>
                    </a:solidFill>
                  </a:tcPr>
                </a:tc>
                <a:tc>
                  <a:txBody>
                    <a:bodyPr/>
                    <a:lstStyle/>
                    <a:p>
                      <a:pPr lvl="0" rtl="0">
                        <a:spcBef>
                          <a:spcPts val="0"/>
                        </a:spcBef>
                        <a:buNone/>
                      </a:pPr>
                      <a:r>
                        <a:rPr lang="en"/>
                        <a:t>o]</a:t>
                      </a:r>
                    </a:p>
                  </a:txBody>
                  <a:tcPr marL="91425" marR="91425" marT="91425" marB="91425">
                    <a:solidFill>
                      <a:schemeClr val="lt1"/>
                    </a:solidFill>
                  </a:tcPr>
                </a:tc>
                <a:tc>
                  <a:txBody>
                    <a:bodyPr/>
                    <a:lstStyle/>
                    <a:p>
                      <a:pPr lvl="0" rtl="0">
                        <a:spcBef>
                          <a:spcPts val="0"/>
                        </a:spcBef>
                        <a:buNone/>
                      </a:pPr>
                      <a:r>
                        <a:rPr lang="en"/>
                        <a:t>[b</a:t>
                      </a:r>
                    </a:p>
                  </a:txBody>
                  <a:tcPr marL="91425" marR="91425" marT="91425" marB="91425">
                    <a:solidFill>
                      <a:schemeClr val="lt1"/>
                    </a:solidFill>
                  </a:tcPr>
                </a:tc>
                <a:tc>
                  <a:txBody>
                    <a:bodyPr/>
                    <a:lstStyle/>
                    <a:p>
                      <a:pPr lvl="0" rtl="0">
                        <a:spcBef>
                          <a:spcPts val="0"/>
                        </a:spcBef>
                        <a:buNone/>
                      </a:pPr>
                      <a:r>
                        <a:rPr lang="en"/>
                        <a:t>b</a:t>
                      </a:r>
                    </a:p>
                  </a:txBody>
                  <a:tcPr marL="91425" marR="91425" marT="91425" marB="91425">
                    <a:solidFill>
                      <a:schemeClr val="lt1"/>
                    </a:solidFill>
                  </a:tcPr>
                </a:tc>
                <a:tc>
                  <a:txBody>
                    <a:bodyPr/>
                    <a:lstStyle/>
                    <a:p>
                      <a:pPr lvl="0" rtl="0">
                        <a:spcBef>
                          <a:spcPts val="0"/>
                        </a:spcBef>
                        <a:buNone/>
                      </a:pPr>
                      <a:r>
                        <a:rPr lang="en"/>
                        <a:t>s</a:t>
                      </a:r>
                    </a:p>
                  </a:txBody>
                  <a:tcPr marL="91425" marR="91425" marT="91425" marB="91425">
                    <a:solidFill>
                      <a:schemeClr val="lt1"/>
                    </a:solidFill>
                  </a:tcPr>
                </a:tc>
                <a:tc>
                  <a:txBody>
                    <a:bodyPr/>
                    <a:lstStyle/>
                    <a:p>
                      <a:pPr lvl="0" rtl="0">
                        <a:spcBef>
                          <a:spcPts val="0"/>
                        </a:spcBef>
                        <a:buNone/>
                      </a:pPr>
                      <a:r>
                        <a:rPr lang="en"/>
                        <a:t>s</a:t>
                      </a:r>
                    </a:p>
                  </a:txBody>
                  <a:tcPr marL="91425" marR="91425" marT="91425" marB="91425">
                    <a:solidFill>
                      <a:schemeClr val="lt1"/>
                    </a:solidFill>
                  </a:tcPr>
                </a:tc>
                <a:tc>
                  <a:txBody>
                    <a:bodyPr/>
                    <a:lstStyle/>
                    <a:p>
                      <a:pPr lvl="0" rtl="0">
                        <a:spcBef>
                          <a:spcPts val="0"/>
                        </a:spcBef>
                        <a:buNone/>
                      </a:pPr>
                      <a:r>
                        <a:rPr lang="en"/>
                        <a:t>s</a:t>
                      </a:r>
                    </a:p>
                  </a:txBody>
                  <a:tcPr marL="91425" marR="91425" marT="91425" marB="91425">
                    <a:solidFill>
                      <a:schemeClr val="lt1"/>
                    </a:solidFill>
                  </a:tcPr>
                </a:tc>
                <a:tc>
                  <a:txBody>
                    <a:bodyPr/>
                    <a:lstStyle/>
                    <a:p>
                      <a:pPr lvl="0" rtl="0">
                        <a:spcBef>
                          <a:spcPts val="0"/>
                        </a:spcBef>
                        <a:buNone/>
                      </a:pPr>
                      <a:r>
                        <a:rPr lang="en" dirty="0"/>
                        <a:t>o</a:t>
                      </a:r>
                    </a:p>
                  </a:txBody>
                  <a:tcPr marL="91425" marR="91425" marT="91425" marB="91425">
                    <a:solidFill>
                      <a:schemeClr val="lt1"/>
                    </a:solidFill>
                  </a:tcPr>
                </a:tc>
                <a:tc>
                  <a:txBody>
                    <a:bodyPr/>
                    <a:lstStyle/>
                    <a:p>
                      <a:pPr lvl="0" rtl="0">
                        <a:spcBef>
                          <a:spcPts val="0"/>
                        </a:spcBef>
                        <a:buNone/>
                      </a:pPr>
                      <a:r>
                        <a:rPr lang="en"/>
                        <a:t>o]</a:t>
                      </a:r>
                    </a:p>
                  </a:txBody>
                  <a:tcPr marL="91425" marR="91425" marT="91425" marB="91425">
                    <a:solidFill>
                      <a:schemeClr val="lt1"/>
                    </a:solidFill>
                  </a:tcPr>
                </a:tc>
                <a:extLst>
                  <a:ext uri="{0D108BD9-81ED-4DB2-BD59-A6C34878D82A}">
                    <a16:rowId xmlns:a16="http://schemas.microsoft.com/office/drawing/2014/main" val="10000"/>
                  </a:ext>
                </a:extLst>
              </a:tr>
              <a:tr h="219900">
                <a:tc>
                  <a:txBody>
                    <a:bodyPr/>
                    <a:lstStyle/>
                    <a:p>
                      <a:pPr lvl="0" rtl="0">
                        <a:spcBef>
                          <a:spcPts val="0"/>
                        </a:spcBef>
                        <a:buNone/>
                      </a:pPr>
                      <a:r>
                        <a:rPr lang="en" dirty="0"/>
                        <a:t>[b</a:t>
                      </a:r>
                    </a:p>
                  </a:txBody>
                  <a:tcPr marL="91425" marR="91425" marT="91425" marB="91425">
                    <a:solidFill>
                      <a:schemeClr val="lt1"/>
                    </a:solidFill>
                  </a:tcPr>
                </a:tc>
                <a:tc>
                  <a:txBody>
                    <a:bodyPr/>
                    <a:lstStyle/>
                    <a:p>
                      <a:pPr lvl="0" rtl="0">
                        <a:spcBef>
                          <a:spcPts val="0"/>
                        </a:spcBef>
                        <a:buNone/>
                      </a:pPr>
                      <a:r>
                        <a:rPr lang="en"/>
                        <a:t>b</a:t>
                      </a:r>
                    </a:p>
                  </a:txBody>
                  <a:tcPr marL="91425" marR="91425" marT="91425" marB="91425">
                    <a:solidFill>
                      <a:schemeClr val="lt1"/>
                    </a:solidFill>
                  </a:tcPr>
                </a:tc>
                <a:tc>
                  <a:txBody>
                    <a:bodyPr/>
                    <a:lstStyle/>
                    <a:p>
                      <a:pPr lvl="0" rtl="0">
                        <a:spcBef>
                          <a:spcPts val="0"/>
                        </a:spcBef>
                        <a:buNone/>
                      </a:pPr>
                      <a:r>
                        <a:rPr lang="en"/>
                        <a:t>s</a:t>
                      </a:r>
                    </a:p>
                  </a:txBody>
                  <a:tcPr marL="91425" marR="91425" marT="91425" marB="91425">
                    <a:solidFill>
                      <a:schemeClr val="lt1"/>
                    </a:solidFill>
                  </a:tcPr>
                </a:tc>
                <a:tc>
                  <a:txBody>
                    <a:bodyPr/>
                    <a:lstStyle/>
                    <a:p>
                      <a:pPr lvl="0" rtl="0">
                        <a:spcBef>
                          <a:spcPts val="0"/>
                        </a:spcBef>
                        <a:buNone/>
                      </a:pPr>
                      <a:r>
                        <a:rPr lang="en"/>
                        <a:t>s</a:t>
                      </a:r>
                    </a:p>
                  </a:txBody>
                  <a:tcPr marL="91425" marR="91425" marT="91425" marB="91425">
                    <a:solidFill>
                      <a:schemeClr val="lt1"/>
                    </a:solidFill>
                  </a:tcPr>
                </a:tc>
                <a:tc>
                  <a:txBody>
                    <a:bodyPr/>
                    <a:lstStyle/>
                    <a:p>
                      <a:pPr lvl="0" rtl="0">
                        <a:spcBef>
                          <a:spcPts val="0"/>
                        </a:spcBef>
                        <a:buNone/>
                      </a:pPr>
                      <a:r>
                        <a:rPr lang="en"/>
                        <a:t>s</a:t>
                      </a:r>
                    </a:p>
                  </a:txBody>
                  <a:tcPr marL="91425" marR="91425" marT="91425" marB="91425">
                    <a:solidFill>
                      <a:schemeClr val="lt1"/>
                    </a:solidFill>
                  </a:tcPr>
                </a:tc>
                <a:tc>
                  <a:txBody>
                    <a:bodyPr/>
                    <a:lstStyle/>
                    <a:p>
                      <a:pPr lvl="0" rtl="0">
                        <a:spcBef>
                          <a:spcPts val="0"/>
                        </a:spcBef>
                        <a:buNone/>
                      </a:pPr>
                      <a:r>
                        <a:rPr lang="en"/>
                        <a:t>o</a:t>
                      </a:r>
                    </a:p>
                  </a:txBody>
                  <a:tcPr marL="91425" marR="91425" marT="91425" marB="91425">
                    <a:solidFill>
                      <a:schemeClr val="lt1"/>
                    </a:solidFill>
                  </a:tcPr>
                </a:tc>
                <a:tc>
                  <a:txBody>
                    <a:bodyPr/>
                    <a:lstStyle/>
                    <a:p>
                      <a:pPr lvl="0" rtl="0">
                        <a:spcBef>
                          <a:spcPts val="0"/>
                        </a:spcBef>
                        <a:buNone/>
                      </a:pPr>
                      <a:r>
                        <a:rPr lang="en"/>
                        <a:t>o]</a:t>
                      </a:r>
                    </a:p>
                  </a:txBody>
                  <a:tcPr marL="91425" marR="91425" marT="91425" marB="91425">
                    <a:solidFill>
                      <a:schemeClr val="lt1"/>
                    </a:solidFill>
                  </a:tcPr>
                </a:tc>
                <a:tc>
                  <a:txBody>
                    <a:bodyPr/>
                    <a:lstStyle/>
                    <a:p>
                      <a:pPr lvl="0" rtl="0">
                        <a:spcBef>
                          <a:spcPts val="0"/>
                        </a:spcBef>
                        <a:buNone/>
                      </a:pPr>
                      <a:r>
                        <a:rPr lang="en"/>
                        <a:t>[b</a:t>
                      </a:r>
                    </a:p>
                  </a:txBody>
                  <a:tcPr marL="91425" marR="91425" marT="91425" marB="91425">
                    <a:solidFill>
                      <a:schemeClr val="lt1"/>
                    </a:solidFill>
                  </a:tcPr>
                </a:tc>
                <a:tc>
                  <a:txBody>
                    <a:bodyPr/>
                    <a:lstStyle/>
                    <a:p>
                      <a:pPr lvl="0" rtl="0">
                        <a:spcBef>
                          <a:spcPts val="0"/>
                        </a:spcBef>
                        <a:buNone/>
                      </a:pPr>
                      <a:r>
                        <a:rPr lang="en" dirty="0"/>
                        <a:t>b</a:t>
                      </a:r>
                    </a:p>
                  </a:txBody>
                  <a:tcPr marL="91425" marR="91425" marT="91425" marB="91425">
                    <a:solidFill>
                      <a:schemeClr val="lt1"/>
                    </a:solidFill>
                  </a:tcPr>
                </a:tc>
                <a:tc>
                  <a:txBody>
                    <a:bodyPr/>
                    <a:lstStyle/>
                    <a:p>
                      <a:pPr lvl="0" rtl="0">
                        <a:spcBef>
                          <a:spcPts val="0"/>
                        </a:spcBef>
                        <a:buNone/>
                      </a:pPr>
                      <a:r>
                        <a:rPr lang="en"/>
                        <a:t>s</a:t>
                      </a:r>
                    </a:p>
                  </a:txBody>
                  <a:tcPr marL="91425" marR="91425" marT="91425" marB="91425">
                    <a:solidFill>
                      <a:schemeClr val="lt1"/>
                    </a:solidFill>
                  </a:tcPr>
                </a:tc>
                <a:tc>
                  <a:txBody>
                    <a:bodyPr/>
                    <a:lstStyle/>
                    <a:p>
                      <a:pPr lvl="0" rtl="0">
                        <a:spcBef>
                          <a:spcPts val="0"/>
                        </a:spcBef>
                        <a:buNone/>
                      </a:pPr>
                      <a:r>
                        <a:rPr lang="en"/>
                        <a:t>s</a:t>
                      </a:r>
                    </a:p>
                  </a:txBody>
                  <a:tcPr marL="91425" marR="91425" marT="91425" marB="91425">
                    <a:solidFill>
                      <a:schemeClr val="lt1"/>
                    </a:solidFill>
                  </a:tcPr>
                </a:tc>
                <a:tc>
                  <a:txBody>
                    <a:bodyPr/>
                    <a:lstStyle/>
                    <a:p>
                      <a:pPr lvl="0" rtl="0">
                        <a:spcBef>
                          <a:spcPts val="0"/>
                        </a:spcBef>
                        <a:buNone/>
                      </a:pPr>
                      <a:r>
                        <a:rPr lang="en"/>
                        <a:t>s</a:t>
                      </a:r>
                    </a:p>
                  </a:txBody>
                  <a:tcPr marL="91425" marR="91425" marT="91425" marB="91425">
                    <a:solidFill>
                      <a:schemeClr val="lt1"/>
                    </a:solidFill>
                  </a:tcPr>
                </a:tc>
                <a:tc>
                  <a:txBody>
                    <a:bodyPr/>
                    <a:lstStyle/>
                    <a:p>
                      <a:pPr lvl="0" rtl="0">
                        <a:spcBef>
                          <a:spcPts val="0"/>
                        </a:spcBef>
                        <a:buNone/>
                      </a:pPr>
                      <a:r>
                        <a:rPr lang="en"/>
                        <a:t>o</a:t>
                      </a:r>
                    </a:p>
                  </a:txBody>
                  <a:tcPr marL="91425" marR="91425" marT="91425" marB="91425">
                    <a:solidFill>
                      <a:schemeClr val="lt1"/>
                    </a:solidFill>
                  </a:tcPr>
                </a:tc>
                <a:tc>
                  <a:txBody>
                    <a:bodyPr/>
                    <a:lstStyle/>
                    <a:p>
                      <a:pPr lvl="0" rtl="0">
                        <a:spcBef>
                          <a:spcPts val="0"/>
                        </a:spcBef>
                        <a:buNone/>
                      </a:pPr>
                      <a:r>
                        <a:rPr lang="en" dirty="0"/>
                        <a:t>o]</a:t>
                      </a:r>
                    </a:p>
                  </a:txBody>
                  <a:tcPr marL="91425" marR="91425" marT="91425" marB="91425">
                    <a:solidFill>
                      <a:schemeClr val="lt1"/>
                    </a:solidFill>
                  </a:tcPr>
                </a:tc>
                <a:extLst>
                  <a:ext uri="{0D108BD9-81ED-4DB2-BD59-A6C34878D82A}">
                    <a16:rowId xmlns:a16="http://schemas.microsoft.com/office/drawing/2014/main" val="10001"/>
                  </a:ext>
                </a:extLst>
              </a:tr>
              <a:tr h="219900">
                <a:tc>
                  <a:txBody>
                    <a:bodyPr/>
                    <a:lstStyle/>
                    <a:p>
                      <a:pPr lvl="0" rtl="0">
                        <a:spcBef>
                          <a:spcPts val="0"/>
                        </a:spcBef>
                        <a:buNone/>
                      </a:pPr>
                      <a:r>
                        <a:rPr lang="en"/>
                        <a:t>[b</a:t>
                      </a:r>
                    </a:p>
                  </a:txBody>
                  <a:tcPr marL="91425" marR="91425" marT="91425" marB="91425">
                    <a:solidFill>
                      <a:schemeClr val="lt1"/>
                    </a:solidFill>
                  </a:tcPr>
                </a:tc>
                <a:tc>
                  <a:txBody>
                    <a:bodyPr/>
                    <a:lstStyle/>
                    <a:p>
                      <a:pPr lvl="0" rtl="0">
                        <a:spcBef>
                          <a:spcPts val="0"/>
                        </a:spcBef>
                        <a:buNone/>
                      </a:pPr>
                      <a:r>
                        <a:rPr lang="en"/>
                        <a:t>b</a:t>
                      </a:r>
                    </a:p>
                  </a:txBody>
                  <a:tcPr marL="91425" marR="91425" marT="91425" marB="91425">
                    <a:solidFill>
                      <a:schemeClr val="lt1"/>
                    </a:solidFill>
                  </a:tcPr>
                </a:tc>
                <a:tc>
                  <a:txBody>
                    <a:bodyPr/>
                    <a:lstStyle/>
                    <a:p>
                      <a:pPr lvl="0" rtl="0">
                        <a:spcBef>
                          <a:spcPts val="0"/>
                        </a:spcBef>
                        <a:buNone/>
                      </a:pPr>
                      <a:r>
                        <a:rPr lang="en"/>
                        <a:t>s</a:t>
                      </a:r>
                    </a:p>
                  </a:txBody>
                  <a:tcPr marL="91425" marR="91425" marT="91425" marB="91425">
                    <a:solidFill>
                      <a:schemeClr val="lt1"/>
                    </a:solidFill>
                  </a:tcPr>
                </a:tc>
                <a:tc>
                  <a:txBody>
                    <a:bodyPr/>
                    <a:lstStyle/>
                    <a:p>
                      <a:pPr lvl="0" rtl="0">
                        <a:spcBef>
                          <a:spcPts val="0"/>
                        </a:spcBef>
                        <a:buNone/>
                      </a:pPr>
                      <a:r>
                        <a:rPr lang="en"/>
                        <a:t>s</a:t>
                      </a:r>
                    </a:p>
                  </a:txBody>
                  <a:tcPr marL="91425" marR="91425" marT="91425" marB="91425">
                    <a:solidFill>
                      <a:schemeClr val="lt1"/>
                    </a:solidFill>
                  </a:tcPr>
                </a:tc>
                <a:tc>
                  <a:txBody>
                    <a:bodyPr/>
                    <a:lstStyle/>
                    <a:p>
                      <a:pPr lvl="0" rtl="0">
                        <a:spcBef>
                          <a:spcPts val="0"/>
                        </a:spcBef>
                        <a:buNone/>
                      </a:pPr>
                      <a:r>
                        <a:rPr lang="en"/>
                        <a:t>s</a:t>
                      </a:r>
                    </a:p>
                  </a:txBody>
                  <a:tcPr marL="91425" marR="91425" marT="91425" marB="91425">
                    <a:solidFill>
                      <a:schemeClr val="lt1"/>
                    </a:solidFill>
                  </a:tcPr>
                </a:tc>
                <a:tc>
                  <a:txBody>
                    <a:bodyPr/>
                    <a:lstStyle/>
                    <a:p>
                      <a:pPr lvl="0" rtl="0">
                        <a:spcBef>
                          <a:spcPts val="0"/>
                        </a:spcBef>
                        <a:buNone/>
                      </a:pPr>
                      <a:r>
                        <a:rPr lang="en" dirty="0"/>
                        <a:t>o</a:t>
                      </a:r>
                    </a:p>
                  </a:txBody>
                  <a:tcPr marL="91425" marR="91425" marT="91425" marB="91425">
                    <a:solidFill>
                      <a:schemeClr val="lt1"/>
                    </a:solidFill>
                  </a:tcPr>
                </a:tc>
                <a:tc>
                  <a:txBody>
                    <a:bodyPr/>
                    <a:lstStyle/>
                    <a:p>
                      <a:pPr lvl="0" rtl="0">
                        <a:spcBef>
                          <a:spcPts val="0"/>
                        </a:spcBef>
                        <a:buNone/>
                      </a:pPr>
                      <a:r>
                        <a:rPr lang="en"/>
                        <a:t>o]</a:t>
                      </a:r>
                    </a:p>
                  </a:txBody>
                  <a:tcPr marL="91425" marR="91425" marT="91425" marB="91425">
                    <a:solidFill>
                      <a:schemeClr val="lt1"/>
                    </a:solidFill>
                  </a:tcPr>
                </a:tc>
                <a:tc>
                  <a:txBody>
                    <a:bodyPr/>
                    <a:lstStyle/>
                    <a:p>
                      <a:pPr lvl="0" rtl="0">
                        <a:spcBef>
                          <a:spcPts val="0"/>
                        </a:spcBef>
                        <a:buNone/>
                      </a:pPr>
                      <a:r>
                        <a:rPr lang="en"/>
                        <a:t>[b</a:t>
                      </a:r>
                    </a:p>
                  </a:txBody>
                  <a:tcPr marL="91425" marR="91425" marT="91425" marB="91425">
                    <a:solidFill>
                      <a:schemeClr val="lt1"/>
                    </a:solidFill>
                  </a:tcPr>
                </a:tc>
                <a:tc>
                  <a:txBody>
                    <a:bodyPr/>
                    <a:lstStyle/>
                    <a:p>
                      <a:pPr lvl="0" rtl="0">
                        <a:spcBef>
                          <a:spcPts val="0"/>
                        </a:spcBef>
                        <a:buNone/>
                      </a:pPr>
                      <a:r>
                        <a:rPr lang="en"/>
                        <a:t>b</a:t>
                      </a:r>
                    </a:p>
                  </a:txBody>
                  <a:tcPr marL="91425" marR="91425" marT="91425" marB="91425">
                    <a:solidFill>
                      <a:schemeClr val="lt1"/>
                    </a:solidFill>
                  </a:tcPr>
                </a:tc>
                <a:tc>
                  <a:txBody>
                    <a:bodyPr/>
                    <a:lstStyle/>
                    <a:p>
                      <a:pPr lvl="0" rtl="0">
                        <a:spcBef>
                          <a:spcPts val="0"/>
                        </a:spcBef>
                        <a:buNone/>
                      </a:pPr>
                      <a:r>
                        <a:rPr lang="en"/>
                        <a:t>s</a:t>
                      </a:r>
                    </a:p>
                  </a:txBody>
                  <a:tcPr marL="91425" marR="91425" marT="91425" marB="91425">
                    <a:solidFill>
                      <a:schemeClr val="lt1"/>
                    </a:solidFill>
                  </a:tcPr>
                </a:tc>
                <a:tc>
                  <a:txBody>
                    <a:bodyPr/>
                    <a:lstStyle/>
                    <a:p>
                      <a:pPr lvl="0" rtl="0">
                        <a:spcBef>
                          <a:spcPts val="0"/>
                        </a:spcBef>
                        <a:buNone/>
                      </a:pPr>
                      <a:r>
                        <a:rPr lang="en"/>
                        <a:t>s</a:t>
                      </a:r>
                    </a:p>
                  </a:txBody>
                  <a:tcPr marL="91425" marR="91425" marT="91425" marB="91425">
                    <a:solidFill>
                      <a:schemeClr val="lt1"/>
                    </a:solidFill>
                  </a:tcPr>
                </a:tc>
                <a:tc>
                  <a:txBody>
                    <a:bodyPr/>
                    <a:lstStyle/>
                    <a:p>
                      <a:pPr lvl="0" rtl="0">
                        <a:spcBef>
                          <a:spcPts val="0"/>
                        </a:spcBef>
                        <a:buNone/>
                      </a:pPr>
                      <a:r>
                        <a:rPr lang="en"/>
                        <a:t>s</a:t>
                      </a:r>
                    </a:p>
                  </a:txBody>
                  <a:tcPr marL="91425" marR="91425" marT="91425" marB="91425">
                    <a:solidFill>
                      <a:schemeClr val="lt1"/>
                    </a:solidFill>
                  </a:tcPr>
                </a:tc>
                <a:tc>
                  <a:txBody>
                    <a:bodyPr/>
                    <a:lstStyle/>
                    <a:p>
                      <a:pPr lvl="0" rtl="0">
                        <a:spcBef>
                          <a:spcPts val="0"/>
                        </a:spcBef>
                        <a:buNone/>
                      </a:pPr>
                      <a:r>
                        <a:rPr lang="en"/>
                        <a:t>o</a:t>
                      </a:r>
                    </a:p>
                  </a:txBody>
                  <a:tcPr marL="91425" marR="91425" marT="91425" marB="91425">
                    <a:solidFill>
                      <a:schemeClr val="lt1"/>
                    </a:solidFill>
                  </a:tcPr>
                </a:tc>
                <a:tc>
                  <a:txBody>
                    <a:bodyPr/>
                    <a:lstStyle/>
                    <a:p>
                      <a:pPr lvl="0" rtl="0">
                        <a:spcBef>
                          <a:spcPts val="0"/>
                        </a:spcBef>
                        <a:buNone/>
                      </a:pPr>
                      <a:r>
                        <a:rPr lang="en"/>
                        <a:t>o]</a:t>
                      </a:r>
                    </a:p>
                  </a:txBody>
                  <a:tcPr marL="91425" marR="91425" marT="91425" marB="91425">
                    <a:solidFill>
                      <a:schemeClr val="lt1"/>
                    </a:solidFill>
                  </a:tcPr>
                </a:tc>
                <a:extLst>
                  <a:ext uri="{0D108BD9-81ED-4DB2-BD59-A6C34878D82A}">
                    <a16:rowId xmlns:a16="http://schemas.microsoft.com/office/drawing/2014/main" val="10002"/>
                  </a:ext>
                </a:extLst>
              </a:tr>
              <a:tr h="219900">
                <a:tc>
                  <a:txBody>
                    <a:bodyPr/>
                    <a:lstStyle/>
                    <a:p>
                      <a:pPr lvl="0" rtl="0">
                        <a:spcBef>
                          <a:spcPts val="0"/>
                        </a:spcBef>
                        <a:buNone/>
                      </a:pPr>
                      <a:r>
                        <a:rPr lang="en"/>
                        <a:t>[b</a:t>
                      </a:r>
                    </a:p>
                  </a:txBody>
                  <a:tcPr marL="91425" marR="91425" marT="91425" marB="91425">
                    <a:solidFill>
                      <a:schemeClr val="lt1"/>
                    </a:solidFill>
                  </a:tcPr>
                </a:tc>
                <a:tc>
                  <a:txBody>
                    <a:bodyPr/>
                    <a:lstStyle/>
                    <a:p>
                      <a:pPr lvl="0" rtl="0">
                        <a:spcBef>
                          <a:spcPts val="0"/>
                        </a:spcBef>
                        <a:buNone/>
                      </a:pPr>
                      <a:r>
                        <a:rPr lang="en"/>
                        <a:t>b</a:t>
                      </a:r>
                    </a:p>
                  </a:txBody>
                  <a:tcPr marL="91425" marR="91425" marT="91425" marB="91425">
                    <a:solidFill>
                      <a:schemeClr val="lt1"/>
                    </a:solidFill>
                  </a:tcPr>
                </a:tc>
                <a:tc>
                  <a:txBody>
                    <a:bodyPr/>
                    <a:lstStyle/>
                    <a:p>
                      <a:pPr lvl="0" rtl="0">
                        <a:spcBef>
                          <a:spcPts val="0"/>
                        </a:spcBef>
                        <a:buNone/>
                      </a:pPr>
                      <a:r>
                        <a:rPr lang="en"/>
                        <a:t>s</a:t>
                      </a:r>
                    </a:p>
                  </a:txBody>
                  <a:tcPr marL="91425" marR="91425" marT="91425" marB="91425">
                    <a:solidFill>
                      <a:schemeClr val="lt1"/>
                    </a:solidFill>
                  </a:tcPr>
                </a:tc>
                <a:tc>
                  <a:txBody>
                    <a:bodyPr/>
                    <a:lstStyle/>
                    <a:p>
                      <a:pPr lvl="0" rtl="0">
                        <a:spcBef>
                          <a:spcPts val="0"/>
                        </a:spcBef>
                        <a:buNone/>
                      </a:pPr>
                      <a:r>
                        <a:rPr lang="en"/>
                        <a:t>s</a:t>
                      </a:r>
                    </a:p>
                  </a:txBody>
                  <a:tcPr marL="91425" marR="91425" marT="91425" marB="91425">
                    <a:solidFill>
                      <a:schemeClr val="lt1"/>
                    </a:solidFill>
                  </a:tcPr>
                </a:tc>
                <a:tc>
                  <a:txBody>
                    <a:bodyPr/>
                    <a:lstStyle/>
                    <a:p>
                      <a:pPr lvl="0" rtl="0">
                        <a:spcBef>
                          <a:spcPts val="0"/>
                        </a:spcBef>
                        <a:buNone/>
                      </a:pPr>
                      <a:r>
                        <a:rPr lang="en"/>
                        <a:t>s</a:t>
                      </a:r>
                    </a:p>
                  </a:txBody>
                  <a:tcPr marL="91425" marR="91425" marT="91425" marB="91425">
                    <a:solidFill>
                      <a:schemeClr val="lt1"/>
                    </a:solidFill>
                  </a:tcPr>
                </a:tc>
                <a:tc>
                  <a:txBody>
                    <a:bodyPr/>
                    <a:lstStyle/>
                    <a:p>
                      <a:pPr lvl="0" rtl="0">
                        <a:spcBef>
                          <a:spcPts val="0"/>
                        </a:spcBef>
                        <a:buNone/>
                      </a:pPr>
                      <a:r>
                        <a:rPr lang="en"/>
                        <a:t>o</a:t>
                      </a:r>
                    </a:p>
                  </a:txBody>
                  <a:tcPr marL="91425" marR="91425" marT="91425" marB="91425">
                    <a:solidFill>
                      <a:schemeClr val="lt1"/>
                    </a:solidFill>
                  </a:tcPr>
                </a:tc>
                <a:tc>
                  <a:txBody>
                    <a:bodyPr/>
                    <a:lstStyle/>
                    <a:p>
                      <a:pPr lvl="0" rtl="0">
                        <a:spcBef>
                          <a:spcPts val="0"/>
                        </a:spcBef>
                        <a:buNone/>
                      </a:pPr>
                      <a:r>
                        <a:rPr lang="en"/>
                        <a:t>o]</a:t>
                      </a:r>
                    </a:p>
                  </a:txBody>
                  <a:tcPr marL="91425" marR="91425" marT="91425" marB="91425">
                    <a:solidFill>
                      <a:schemeClr val="lt1"/>
                    </a:solidFill>
                  </a:tcPr>
                </a:tc>
                <a:tc>
                  <a:txBody>
                    <a:bodyPr/>
                    <a:lstStyle/>
                    <a:p>
                      <a:pPr lvl="0" rtl="0">
                        <a:spcBef>
                          <a:spcPts val="0"/>
                        </a:spcBef>
                        <a:buNone/>
                      </a:pPr>
                      <a:r>
                        <a:rPr lang="en"/>
                        <a:t>[b</a:t>
                      </a:r>
                    </a:p>
                  </a:txBody>
                  <a:tcPr marL="91425" marR="91425" marT="91425" marB="91425">
                    <a:solidFill>
                      <a:schemeClr val="lt1"/>
                    </a:solidFill>
                  </a:tcPr>
                </a:tc>
                <a:tc>
                  <a:txBody>
                    <a:bodyPr/>
                    <a:lstStyle/>
                    <a:p>
                      <a:pPr lvl="0" rtl="0">
                        <a:spcBef>
                          <a:spcPts val="0"/>
                        </a:spcBef>
                        <a:buNone/>
                      </a:pPr>
                      <a:r>
                        <a:rPr lang="en"/>
                        <a:t>b</a:t>
                      </a:r>
                    </a:p>
                  </a:txBody>
                  <a:tcPr marL="91425" marR="91425" marT="91425" marB="91425">
                    <a:solidFill>
                      <a:schemeClr val="lt1"/>
                    </a:solidFill>
                  </a:tcPr>
                </a:tc>
                <a:tc>
                  <a:txBody>
                    <a:bodyPr/>
                    <a:lstStyle/>
                    <a:p>
                      <a:pPr lvl="0" rtl="0">
                        <a:spcBef>
                          <a:spcPts val="0"/>
                        </a:spcBef>
                        <a:buNone/>
                      </a:pPr>
                      <a:r>
                        <a:rPr lang="en"/>
                        <a:t>s</a:t>
                      </a:r>
                    </a:p>
                  </a:txBody>
                  <a:tcPr marL="91425" marR="91425" marT="91425" marB="91425">
                    <a:solidFill>
                      <a:schemeClr val="lt1"/>
                    </a:solidFill>
                  </a:tcPr>
                </a:tc>
                <a:tc>
                  <a:txBody>
                    <a:bodyPr/>
                    <a:lstStyle/>
                    <a:p>
                      <a:pPr lvl="0" rtl="0">
                        <a:spcBef>
                          <a:spcPts val="0"/>
                        </a:spcBef>
                        <a:buNone/>
                      </a:pPr>
                      <a:r>
                        <a:rPr lang="en"/>
                        <a:t>s</a:t>
                      </a:r>
                    </a:p>
                  </a:txBody>
                  <a:tcPr marL="91425" marR="91425" marT="91425" marB="91425">
                    <a:solidFill>
                      <a:schemeClr val="lt1"/>
                    </a:solidFill>
                  </a:tcPr>
                </a:tc>
                <a:tc>
                  <a:txBody>
                    <a:bodyPr/>
                    <a:lstStyle/>
                    <a:p>
                      <a:pPr lvl="0" rtl="0">
                        <a:spcBef>
                          <a:spcPts val="0"/>
                        </a:spcBef>
                        <a:buNone/>
                      </a:pPr>
                      <a:r>
                        <a:rPr lang="en"/>
                        <a:t>s</a:t>
                      </a:r>
                    </a:p>
                  </a:txBody>
                  <a:tcPr marL="91425" marR="91425" marT="91425" marB="91425">
                    <a:solidFill>
                      <a:schemeClr val="lt1"/>
                    </a:solidFill>
                  </a:tcPr>
                </a:tc>
                <a:tc>
                  <a:txBody>
                    <a:bodyPr/>
                    <a:lstStyle/>
                    <a:p>
                      <a:pPr lvl="0" rtl="0">
                        <a:spcBef>
                          <a:spcPts val="0"/>
                        </a:spcBef>
                        <a:buNone/>
                      </a:pPr>
                      <a:r>
                        <a:rPr lang="en"/>
                        <a:t>o</a:t>
                      </a:r>
                    </a:p>
                  </a:txBody>
                  <a:tcPr marL="91425" marR="91425" marT="91425" marB="91425">
                    <a:solidFill>
                      <a:schemeClr val="lt1"/>
                    </a:solidFill>
                  </a:tcPr>
                </a:tc>
                <a:tc>
                  <a:txBody>
                    <a:bodyPr/>
                    <a:lstStyle/>
                    <a:p>
                      <a:pPr lvl="0" rtl="0">
                        <a:spcBef>
                          <a:spcPts val="0"/>
                        </a:spcBef>
                        <a:buNone/>
                      </a:pPr>
                      <a:r>
                        <a:rPr lang="en"/>
                        <a:t>o]</a:t>
                      </a:r>
                    </a:p>
                  </a:txBody>
                  <a:tcPr marL="91425" marR="91425" marT="91425" marB="91425">
                    <a:solidFill>
                      <a:schemeClr val="lt1"/>
                    </a:solidFill>
                  </a:tcPr>
                </a:tc>
                <a:extLst>
                  <a:ext uri="{0D108BD9-81ED-4DB2-BD59-A6C34878D82A}">
                    <a16:rowId xmlns:a16="http://schemas.microsoft.com/office/drawing/2014/main" val="10003"/>
                  </a:ext>
                </a:extLst>
              </a:tr>
              <a:tr h="219900">
                <a:tc>
                  <a:txBody>
                    <a:bodyPr/>
                    <a:lstStyle/>
                    <a:p>
                      <a:pPr lvl="0" rtl="0">
                        <a:spcBef>
                          <a:spcPts val="0"/>
                        </a:spcBef>
                        <a:buNone/>
                      </a:pPr>
                      <a:r>
                        <a:rPr lang="en"/>
                        <a:t>[b</a:t>
                      </a:r>
                    </a:p>
                  </a:txBody>
                  <a:tcPr marL="91425" marR="91425" marT="91425" marB="91425">
                    <a:solidFill>
                      <a:schemeClr val="lt1"/>
                    </a:solidFill>
                  </a:tcPr>
                </a:tc>
                <a:tc>
                  <a:txBody>
                    <a:bodyPr/>
                    <a:lstStyle/>
                    <a:p>
                      <a:pPr lvl="0" rtl="0">
                        <a:spcBef>
                          <a:spcPts val="0"/>
                        </a:spcBef>
                        <a:buNone/>
                      </a:pPr>
                      <a:r>
                        <a:rPr lang="en" dirty="0"/>
                        <a:t>b</a:t>
                      </a:r>
                    </a:p>
                  </a:txBody>
                  <a:tcPr marL="91425" marR="91425" marT="91425" marB="91425">
                    <a:solidFill>
                      <a:schemeClr val="lt1"/>
                    </a:solidFill>
                  </a:tcPr>
                </a:tc>
                <a:tc>
                  <a:txBody>
                    <a:bodyPr/>
                    <a:lstStyle/>
                    <a:p>
                      <a:pPr lvl="0" rtl="0">
                        <a:spcBef>
                          <a:spcPts val="0"/>
                        </a:spcBef>
                        <a:buNone/>
                      </a:pPr>
                      <a:r>
                        <a:rPr lang="en"/>
                        <a:t>s</a:t>
                      </a:r>
                    </a:p>
                  </a:txBody>
                  <a:tcPr marL="91425" marR="91425" marT="91425" marB="91425">
                    <a:solidFill>
                      <a:schemeClr val="lt1"/>
                    </a:solidFill>
                  </a:tcPr>
                </a:tc>
                <a:tc>
                  <a:txBody>
                    <a:bodyPr/>
                    <a:lstStyle/>
                    <a:p>
                      <a:pPr lvl="0" rtl="0">
                        <a:spcBef>
                          <a:spcPts val="0"/>
                        </a:spcBef>
                        <a:buNone/>
                      </a:pPr>
                      <a:r>
                        <a:rPr lang="en"/>
                        <a:t>s</a:t>
                      </a:r>
                    </a:p>
                  </a:txBody>
                  <a:tcPr marL="91425" marR="91425" marT="91425" marB="91425">
                    <a:solidFill>
                      <a:schemeClr val="lt1"/>
                    </a:solidFill>
                  </a:tcPr>
                </a:tc>
                <a:tc>
                  <a:txBody>
                    <a:bodyPr/>
                    <a:lstStyle/>
                    <a:p>
                      <a:pPr lvl="0" rtl="0">
                        <a:spcBef>
                          <a:spcPts val="0"/>
                        </a:spcBef>
                        <a:buNone/>
                      </a:pPr>
                      <a:r>
                        <a:rPr lang="en"/>
                        <a:t>s</a:t>
                      </a:r>
                    </a:p>
                  </a:txBody>
                  <a:tcPr marL="91425" marR="91425" marT="91425" marB="91425">
                    <a:solidFill>
                      <a:schemeClr val="lt1"/>
                    </a:solidFill>
                  </a:tcPr>
                </a:tc>
                <a:tc>
                  <a:txBody>
                    <a:bodyPr/>
                    <a:lstStyle/>
                    <a:p>
                      <a:pPr lvl="0" rtl="0">
                        <a:spcBef>
                          <a:spcPts val="0"/>
                        </a:spcBef>
                        <a:buNone/>
                      </a:pPr>
                      <a:r>
                        <a:rPr lang="en"/>
                        <a:t>o</a:t>
                      </a:r>
                    </a:p>
                  </a:txBody>
                  <a:tcPr marL="91425" marR="91425" marT="91425" marB="91425">
                    <a:solidFill>
                      <a:schemeClr val="lt1"/>
                    </a:solidFill>
                  </a:tcPr>
                </a:tc>
                <a:tc>
                  <a:txBody>
                    <a:bodyPr/>
                    <a:lstStyle/>
                    <a:p>
                      <a:pPr lvl="0" rtl="0">
                        <a:spcBef>
                          <a:spcPts val="0"/>
                        </a:spcBef>
                        <a:buNone/>
                      </a:pPr>
                      <a:r>
                        <a:rPr lang="en"/>
                        <a:t>o]</a:t>
                      </a:r>
                    </a:p>
                  </a:txBody>
                  <a:tcPr marL="91425" marR="91425" marT="91425" marB="91425">
                    <a:solidFill>
                      <a:schemeClr val="lt1"/>
                    </a:solidFill>
                  </a:tcPr>
                </a:tc>
                <a:tc>
                  <a:txBody>
                    <a:bodyPr/>
                    <a:lstStyle/>
                    <a:p>
                      <a:pPr lvl="0" rtl="0">
                        <a:spcBef>
                          <a:spcPts val="0"/>
                        </a:spcBef>
                        <a:buNone/>
                      </a:pPr>
                      <a:r>
                        <a:rPr lang="en"/>
                        <a:t>[b</a:t>
                      </a:r>
                    </a:p>
                  </a:txBody>
                  <a:tcPr marL="91425" marR="91425" marT="91425" marB="91425">
                    <a:solidFill>
                      <a:schemeClr val="lt1"/>
                    </a:solidFill>
                  </a:tcPr>
                </a:tc>
                <a:tc>
                  <a:txBody>
                    <a:bodyPr/>
                    <a:lstStyle/>
                    <a:p>
                      <a:pPr lvl="0" rtl="0">
                        <a:spcBef>
                          <a:spcPts val="0"/>
                        </a:spcBef>
                        <a:buNone/>
                      </a:pPr>
                      <a:r>
                        <a:rPr lang="en"/>
                        <a:t>b</a:t>
                      </a:r>
                    </a:p>
                  </a:txBody>
                  <a:tcPr marL="91425" marR="91425" marT="91425" marB="91425">
                    <a:solidFill>
                      <a:schemeClr val="lt1"/>
                    </a:solidFill>
                  </a:tcPr>
                </a:tc>
                <a:tc>
                  <a:txBody>
                    <a:bodyPr/>
                    <a:lstStyle/>
                    <a:p>
                      <a:pPr lvl="0" rtl="0">
                        <a:spcBef>
                          <a:spcPts val="0"/>
                        </a:spcBef>
                        <a:buNone/>
                      </a:pPr>
                      <a:r>
                        <a:rPr lang="en"/>
                        <a:t>s</a:t>
                      </a:r>
                    </a:p>
                  </a:txBody>
                  <a:tcPr marL="91425" marR="91425" marT="91425" marB="91425">
                    <a:solidFill>
                      <a:schemeClr val="lt1"/>
                    </a:solidFill>
                  </a:tcPr>
                </a:tc>
                <a:tc>
                  <a:txBody>
                    <a:bodyPr/>
                    <a:lstStyle/>
                    <a:p>
                      <a:pPr lvl="0" rtl="0">
                        <a:spcBef>
                          <a:spcPts val="0"/>
                        </a:spcBef>
                        <a:buNone/>
                      </a:pPr>
                      <a:r>
                        <a:rPr lang="en"/>
                        <a:t>s</a:t>
                      </a:r>
                    </a:p>
                  </a:txBody>
                  <a:tcPr marL="91425" marR="91425" marT="91425" marB="91425">
                    <a:solidFill>
                      <a:schemeClr val="lt1"/>
                    </a:solidFill>
                  </a:tcPr>
                </a:tc>
                <a:tc>
                  <a:txBody>
                    <a:bodyPr/>
                    <a:lstStyle/>
                    <a:p>
                      <a:pPr lvl="0" rtl="0">
                        <a:spcBef>
                          <a:spcPts val="0"/>
                        </a:spcBef>
                        <a:buNone/>
                      </a:pPr>
                      <a:r>
                        <a:rPr lang="en"/>
                        <a:t>s</a:t>
                      </a:r>
                    </a:p>
                  </a:txBody>
                  <a:tcPr marL="91425" marR="91425" marT="91425" marB="91425">
                    <a:solidFill>
                      <a:schemeClr val="lt1"/>
                    </a:solidFill>
                  </a:tcPr>
                </a:tc>
                <a:tc>
                  <a:txBody>
                    <a:bodyPr/>
                    <a:lstStyle/>
                    <a:p>
                      <a:pPr lvl="0" rtl="0">
                        <a:spcBef>
                          <a:spcPts val="0"/>
                        </a:spcBef>
                        <a:buNone/>
                      </a:pPr>
                      <a:r>
                        <a:rPr lang="en"/>
                        <a:t>o</a:t>
                      </a:r>
                    </a:p>
                  </a:txBody>
                  <a:tcPr marL="91425" marR="91425" marT="91425" marB="91425">
                    <a:solidFill>
                      <a:schemeClr val="lt1"/>
                    </a:solidFill>
                  </a:tcPr>
                </a:tc>
                <a:tc>
                  <a:txBody>
                    <a:bodyPr/>
                    <a:lstStyle/>
                    <a:p>
                      <a:pPr lvl="0" rtl="0">
                        <a:spcBef>
                          <a:spcPts val="0"/>
                        </a:spcBef>
                        <a:buNone/>
                      </a:pPr>
                      <a:r>
                        <a:rPr lang="en"/>
                        <a:t>o]</a:t>
                      </a:r>
                    </a:p>
                  </a:txBody>
                  <a:tcPr marL="91425" marR="91425" marT="91425" marB="91425">
                    <a:solidFill>
                      <a:schemeClr val="lt1"/>
                    </a:solidFill>
                  </a:tcPr>
                </a:tc>
                <a:extLst>
                  <a:ext uri="{0D108BD9-81ED-4DB2-BD59-A6C34878D82A}">
                    <a16:rowId xmlns:a16="http://schemas.microsoft.com/office/drawing/2014/main" val="10004"/>
                  </a:ext>
                </a:extLst>
              </a:tr>
              <a:tr h="219900">
                <a:tc>
                  <a:txBody>
                    <a:bodyPr/>
                    <a:lstStyle/>
                    <a:p>
                      <a:pPr lvl="0" rtl="0">
                        <a:spcBef>
                          <a:spcPts val="0"/>
                        </a:spcBef>
                        <a:buNone/>
                      </a:pPr>
                      <a:r>
                        <a:rPr lang="en" dirty="0"/>
                        <a:t>[b</a:t>
                      </a:r>
                    </a:p>
                  </a:txBody>
                  <a:tcPr marL="91425" marR="91425" marT="91425" marB="91425">
                    <a:solidFill>
                      <a:schemeClr val="lt1"/>
                    </a:solidFill>
                  </a:tcPr>
                </a:tc>
                <a:tc>
                  <a:txBody>
                    <a:bodyPr/>
                    <a:lstStyle/>
                    <a:p>
                      <a:pPr lvl="0" rtl="0">
                        <a:spcBef>
                          <a:spcPts val="0"/>
                        </a:spcBef>
                        <a:buNone/>
                      </a:pPr>
                      <a:r>
                        <a:rPr lang="en"/>
                        <a:t>b</a:t>
                      </a:r>
                    </a:p>
                  </a:txBody>
                  <a:tcPr marL="91425" marR="91425" marT="91425" marB="91425">
                    <a:solidFill>
                      <a:schemeClr val="lt1"/>
                    </a:solidFill>
                  </a:tcPr>
                </a:tc>
                <a:tc>
                  <a:txBody>
                    <a:bodyPr/>
                    <a:lstStyle/>
                    <a:p>
                      <a:pPr lvl="0" rtl="0">
                        <a:spcBef>
                          <a:spcPts val="0"/>
                        </a:spcBef>
                        <a:buNone/>
                      </a:pPr>
                      <a:r>
                        <a:rPr lang="en"/>
                        <a:t>s</a:t>
                      </a:r>
                    </a:p>
                  </a:txBody>
                  <a:tcPr marL="91425" marR="91425" marT="91425" marB="91425">
                    <a:solidFill>
                      <a:schemeClr val="lt1"/>
                    </a:solidFill>
                  </a:tcPr>
                </a:tc>
                <a:tc>
                  <a:txBody>
                    <a:bodyPr/>
                    <a:lstStyle/>
                    <a:p>
                      <a:pPr lvl="0" rtl="0">
                        <a:spcBef>
                          <a:spcPts val="0"/>
                        </a:spcBef>
                        <a:buNone/>
                      </a:pPr>
                      <a:r>
                        <a:rPr lang="en"/>
                        <a:t>s</a:t>
                      </a:r>
                    </a:p>
                  </a:txBody>
                  <a:tcPr marL="91425" marR="91425" marT="91425" marB="91425">
                    <a:solidFill>
                      <a:schemeClr val="lt1"/>
                    </a:solidFill>
                  </a:tcPr>
                </a:tc>
                <a:tc>
                  <a:txBody>
                    <a:bodyPr/>
                    <a:lstStyle/>
                    <a:p>
                      <a:pPr lvl="0" rtl="0">
                        <a:spcBef>
                          <a:spcPts val="0"/>
                        </a:spcBef>
                        <a:buNone/>
                      </a:pPr>
                      <a:r>
                        <a:rPr lang="en"/>
                        <a:t>s</a:t>
                      </a:r>
                    </a:p>
                  </a:txBody>
                  <a:tcPr marL="91425" marR="91425" marT="91425" marB="91425">
                    <a:solidFill>
                      <a:schemeClr val="lt1"/>
                    </a:solidFill>
                  </a:tcPr>
                </a:tc>
                <a:tc>
                  <a:txBody>
                    <a:bodyPr/>
                    <a:lstStyle/>
                    <a:p>
                      <a:pPr lvl="0" rtl="0">
                        <a:spcBef>
                          <a:spcPts val="0"/>
                        </a:spcBef>
                        <a:buNone/>
                      </a:pPr>
                      <a:r>
                        <a:rPr lang="en"/>
                        <a:t>o</a:t>
                      </a:r>
                    </a:p>
                  </a:txBody>
                  <a:tcPr marL="91425" marR="91425" marT="91425" marB="91425">
                    <a:solidFill>
                      <a:schemeClr val="lt1"/>
                    </a:solidFill>
                  </a:tcPr>
                </a:tc>
                <a:tc>
                  <a:txBody>
                    <a:bodyPr/>
                    <a:lstStyle/>
                    <a:p>
                      <a:pPr lvl="0" rtl="0">
                        <a:spcBef>
                          <a:spcPts val="0"/>
                        </a:spcBef>
                        <a:buNone/>
                      </a:pPr>
                      <a:r>
                        <a:rPr lang="en"/>
                        <a:t>o]</a:t>
                      </a:r>
                    </a:p>
                  </a:txBody>
                  <a:tcPr marL="91425" marR="91425" marT="91425" marB="91425">
                    <a:solidFill>
                      <a:schemeClr val="lt1"/>
                    </a:solidFill>
                  </a:tcPr>
                </a:tc>
                <a:tc>
                  <a:txBody>
                    <a:bodyPr/>
                    <a:lstStyle/>
                    <a:p>
                      <a:pPr lvl="0" rtl="0">
                        <a:spcBef>
                          <a:spcPts val="0"/>
                        </a:spcBef>
                        <a:buNone/>
                      </a:pPr>
                      <a:r>
                        <a:rPr lang="en"/>
                        <a:t>[b</a:t>
                      </a:r>
                    </a:p>
                  </a:txBody>
                  <a:tcPr marL="91425" marR="91425" marT="91425" marB="91425">
                    <a:solidFill>
                      <a:schemeClr val="lt1"/>
                    </a:solidFill>
                  </a:tcPr>
                </a:tc>
                <a:tc>
                  <a:txBody>
                    <a:bodyPr/>
                    <a:lstStyle/>
                    <a:p>
                      <a:pPr lvl="0" rtl="0">
                        <a:spcBef>
                          <a:spcPts val="0"/>
                        </a:spcBef>
                        <a:buNone/>
                      </a:pPr>
                      <a:r>
                        <a:rPr lang="en"/>
                        <a:t>b</a:t>
                      </a:r>
                    </a:p>
                  </a:txBody>
                  <a:tcPr marL="91425" marR="91425" marT="91425" marB="91425">
                    <a:solidFill>
                      <a:schemeClr val="lt1"/>
                    </a:solidFill>
                  </a:tcPr>
                </a:tc>
                <a:tc>
                  <a:txBody>
                    <a:bodyPr/>
                    <a:lstStyle/>
                    <a:p>
                      <a:pPr lvl="0" rtl="0">
                        <a:spcBef>
                          <a:spcPts val="0"/>
                        </a:spcBef>
                        <a:buNone/>
                      </a:pPr>
                      <a:r>
                        <a:rPr lang="en"/>
                        <a:t>s</a:t>
                      </a:r>
                    </a:p>
                  </a:txBody>
                  <a:tcPr marL="91425" marR="91425" marT="91425" marB="91425">
                    <a:solidFill>
                      <a:schemeClr val="lt1"/>
                    </a:solidFill>
                  </a:tcPr>
                </a:tc>
                <a:tc>
                  <a:txBody>
                    <a:bodyPr/>
                    <a:lstStyle/>
                    <a:p>
                      <a:pPr lvl="0" rtl="0">
                        <a:spcBef>
                          <a:spcPts val="0"/>
                        </a:spcBef>
                        <a:buNone/>
                      </a:pPr>
                      <a:r>
                        <a:rPr lang="en"/>
                        <a:t>s</a:t>
                      </a:r>
                    </a:p>
                  </a:txBody>
                  <a:tcPr marL="91425" marR="91425" marT="91425" marB="91425">
                    <a:solidFill>
                      <a:schemeClr val="lt1"/>
                    </a:solidFill>
                  </a:tcPr>
                </a:tc>
                <a:tc>
                  <a:txBody>
                    <a:bodyPr/>
                    <a:lstStyle/>
                    <a:p>
                      <a:pPr lvl="0" rtl="0">
                        <a:spcBef>
                          <a:spcPts val="0"/>
                        </a:spcBef>
                        <a:buNone/>
                      </a:pPr>
                      <a:r>
                        <a:rPr lang="en"/>
                        <a:t>s</a:t>
                      </a:r>
                    </a:p>
                  </a:txBody>
                  <a:tcPr marL="91425" marR="91425" marT="91425" marB="91425">
                    <a:solidFill>
                      <a:schemeClr val="lt1"/>
                    </a:solidFill>
                  </a:tcPr>
                </a:tc>
                <a:tc>
                  <a:txBody>
                    <a:bodyPr/>
                    <a:lstStyle/>
                    <a:p>
                      <a:pPr lvl="0" rtl="0">
                        <a:spcBef>
                          <a:spcPts val="0"/>
                        </a:spcBef>
                        <a:buNone/>
                      </a:pPr>
                      <a:r>
                        <a:rPr lang="en"/>
                        <a:t>o</a:t>
                      </a:r>
                    </a:p>
                  </a:txBody>
                  <a:tcPr marL="91425" marR="91425" marT="91425" marB="91425">
                    <a:solidFill>
                      <a:schemeClr val="lt1"/>
                    </a:solidFill>
                  </a:tcPr>
                </a:tc>
                <a:tc>
                  <a:txBody>
                    <a:bodyPr/>
                    <a:lstStyle/>
                    <a:p>
                      <a:pPr lvl="0" rtl="0">
                        <a:spcBef>
                          <a:spcPts val="0"/>
                        </a:spcBef>
                        <a:buNone/>
                      </a:pPr>
                      <a:r>
                        <a:rPr lang="en"/>
                        <a:t>o]</a:t>
                      </a:r>
                    </a:p>
                  </a:txBody>
                  <a:tcPr marL="91425" marR="91425" marT="91425" marB="91425">
                    <a:solidFill>
                      <a:schemeClr val="lt1"/>
                    </a:solidFill>
                  </a:tcPr>
                </a:tc>
                <a:extLst>
                  <a:ext uri="{0D108BD9-81ED-4DB2-BD59-A6C34878D82A}">
                    <a16:rowId xmlns:a16="http://schemas.microsoft.com/office/drawing/2014/main" val="10005"/>
                  </a:ext>
                </a:extLst>
              </a:tr>
              <a:tr h="219900">
                <a:tc>
                  <a:txBody>
                    <a:bodyPr/>
                    <a:lstStyle/>
                    <a:p>
                      <a:pPr lvl="0" rtl="0">
                        <a:spcBef>
                          <a:spcPts val="0"/>
                        </a:spcBef>
                        <a:buNone/>
                      </a:pPr>
                      <a:r>
                        <a:rPr lang="en"/>
                        <a:t>[b</a:t>
                      </a:r>
                    </a:p>
                  </a:txBody>
                  <a:tcPr marL="91425" marR="91425" marT="91425" marB="91425">
                    <a:solidFill>
                      <a:schemeClr val="lt1"/>
                    </a:solidFill>
                  </a:tcPr>
                </a:tc>
                <a:tc>
                  <a:txBody>
                    <a:bodyPr/>
                    <a:lstStyle/>
                    <a:p>
                      <a:pPr lvl="0" rtl="0">
                        <a:spcBef>
                          <a:spcPts val="0"/>
                        </a:spcBef>
                        <a:buNone/>
                      </a:pPr>
                      <a:r>
                        <a:rPr lang="en"/>
                        <a:t>b</a:t>
                      </a:r>
                    </a:p>
                  </a:txBody>
                  <a:tcPr marL="91425" marR="91425" marT="91425" marB="91425">
                    <a:solidFill>
                      <a:schemeClr val="lt1"/>
                    </a:solidFill>
                  </a:tcPr>
                </a:tc>
                <a:tc>
                  <a:txBody>
                    <a:bodyPr/>
                    <a:lstStyle/>
                    <a:p>
                      <a:pPr lvl="0" rtl="0">
                        <a:spcBef>
                          <a:spcPts val="0"/>
                        </a:spcBef>
                        <a:buNone/>
                      </a:pPr>
                      <a:r>
                        <a:rPr lang="en"/>
                        <a:t>s</a:t>
                      </a:r>
                    </a:p>
                  </a:txBody>
                  <a:tcPr marL="91425" marR="91425" marT="91425" marB="91425">
                    <a:solidFill>
                      <a:schemeClr val="lt1"/>
                    </a:solidFill>
                  </a:tcPr>
                </a:tc>
                <a:tc>
                  <a:txBody>
                    <a:bodyPr/>
                    <a:lstStyle/>
                    <a:p>
                      <a:pPr lvl="0" rtl="0">
                        <a:spcBef>
                          <a:spcPts val="0"/>
                        </a:spcBef>
                        <a:buNone/>
                      </a:pPr>
                      <a:r>
                        <a:rPr lang="en"/>
                        <a:t>s</a:t>
                      </a:r>
                    </a:p>
                  </a:txBody>
                  <a:tcPr marL="91425" marR="91425" marT="91425" marB="91425">
                    <a:solidFill>
                      <a:schemeClr val="lt1"/>
                    </a:solidFill>
                  </a:tcPr>
                </a:tc>
                <a:tc>
                  <a:txBody>
                    <a:bodyPr/>
                    <a:lstStyle/>
                    <a:p>
                      <a:pPr lvl="0" rtl="0">
                        <a:spcBef>
                          <a:spcPts val="0"/>
                        </a:spcBef>
                        <a:buNone/>
                      </a:pPr>
                      <a:r>
                        <a:rPr lang="en"/>
                        <a:t>s</a:t>
                      </a:r>
                    </a:p>
                  </a:txBody>
                  <a:tcPr marL="91425" marR="91425" marT="91425" marB="91425">
                    <a:solidFill>
                      <a:schemeClr val="lt1"/>
                    </a:solidFill>
                  </a:tcPr>
                </a:tc>
                <a:tc>
                  <a:txBody>
                    <a:bodyPr/>
                    <a:lstStyle/>
                    <a:p>
                      <a:pPr lvl="0" rtl="0">
                        <a:spcBef>
                          <a:spcPts val="0"/>
                        </a:spcBef>
                        <a:buNone/>
                      </a:pPr>
                      <a:r>
                        <a:rPr lang="en"/>
                        <a:t>o</a:t>
                      </a:r>
                    </a:p>
                  </a:txBody>
                  <a:tcPr marL="91425" marR="91425" marT="91425" marB="91425">
                    <a:solidFill>
                      <a:schemeClr val="lt1"/>
                    </a:solidFill>
                  </a:tcPr>
                </a:tc>
                <a:tc>
                  <a:txBody>
                    <a:bodyPr/>
                    <a:lstStyle/>
                    <a:p>
                      <a:pPr lvl="0" rtl="0">
                        <a:spcBef>
                          <a:spcPts val="0"/>
                        </a:spcBef>
                        <a:buNone/>
                      </a:pPr>
                      <a:r>
                        <a:rPr lang="en"/>
                        <a:t>o]</a:t>
                      </a:r>
                    </a:p>
                  </a:txBody>
                  <a:tcPr marL="91425" marR="91425" marT="91425" marB="91425">
                    <a:solidFill>
                      <a:schemeClr val="lt1"/>
                    </a:solidFill>
                  </a:tcPr>
                </a:tc>
                <a:tc>
                  <a:txBody>
                    <a:bodyPr/>
                    <a:lstStyle/>
                    <a:p>
                      <a:pPr lvl="0" rtl="0">
                        <a:spcBef>
                          <a:spcPts val="0"/>
                        </a:spcBef>
                        <a:buNone/>
                      </a:pPr>
                      <a:r>
                        <a:rPr lang="en"/>
                        <a:t>[b</a:t>
                      </a:r>
                    </a:p>
                  </a:txBody>
                  <a:tcPr marL="91425" marR="91425" marT="91425" marB="91425">
                    <a:solidFill>
                      <a:schemeClr val="lt1"/>
                    </a:solidFill>
                  </a:tcPr>
                </a:tc>
                <a:tc>
                  <a:txBody>
                    <a:bodyPr/>
                    <a:lstStyle/>
                    <a:p>
                      <a:pPr lvl="0" rtl="0">
                        <a:spcBef>
                          <a:spcPts val="0"/>
                        </a:spcBef>
                        <a:buNone/>
                      </a:pPr>
                      <a:r>
                        <a:rPr lang="en"/>
                        <a:t>b</a:t>
                      </a:r>
                    </a:p>
                  </a:txBody>
                  <a:tcPr marL="91425" marR="91425" marT="91425" marB="91425">
                    <a:solidFill>
                      <a:schemeClr val="lt1"/>
                    </a:solidFill>
                  </a:tcPr>
                </a:tc>
                <a:tc>
                  <a:txBody>
                    <a:bodyPr/>
                    <a:lstStyle/>
                    <a:p>
                      <a:pPr lvl="0" rtl="0">
                        <a:spcBef>
                          <a:spcPts val="0"/>
                        </a:spcBef>
                        <a:buNone/>
                      </a:pPr>
                      <a:r>
                        <a:rPr lang="en"/>
                        <a:t>s</a:t>
                      </a:r>
                    </a:p>
                  </a:txBody>
                  <a:tcPr marL="91425" marR="91425" marT="91425" marB="91425">
                    <a:solidFill>
                      <a:schemeClr val="lt1"/>
                    </a:solidFill>
                  </a:tcPr>
                </a:tc>
                <a:tc>
                  <a:txBody>
                    <a:bodyPr/>
                    <a:lstStyle/>
                    <a:p>
                      <a:pPr lvl="0" rtl="0">
                        <a:spcBef>
                          <a:spcPts val="0"/>
                        </a:spcBef>
                        <a:buNone/>
                      </a:pPr>
                      <a:r>
                        <a:rPr lang="en"/>
                        <a:t>s</a:t>
                      </a:r>
                    </a:p>
                  </a:txBody>
                  <a:tcPr marL="91425" marR="91425" marT="91425" marB="91425">
                    <a:solidFill>
                      <a:schemeClr val="lt1"/>
                    </a:solidFill>
                  </a:tcPr>
                </a:tc>
                <a:tc>
                  <a:txBody>
                    <a:bodyPr/>
                    <a:lstStyle/>
                    <a:p>
                      <a:pPr lvl="0" rtl="0">
                        <a:spcBef>
                          <a:spcPts val="0"/>
                        </a:spcBef>
                        <a:buNone/>
                      </a:pPr>
                      <a:r>
                        <a:rPr lang="en"/>
                        <a:t>s</a:t>
                      </a:r>
                    </a:p>
                  </a:txBody>
                  <a:tcPr marL="91425" marR="91425" marT="91425" marB="91425">
                    <a:solidFill>
                      <a:schemeClr val="lt1"/>
                    </a:solidFill>
                  </a:tcPr>
                </a:tc>
                <a:tc>
                  <a:txBody>
                    <a:bodyPr/>
                    <a:lstStyle/>
                    <a:p>
                      <a:pPr lvl="0" rtl="0">
                        <a:spcBef>
                          <a:spcPts val="0"/>
                        </a:spcBef>
                        <a:buNone/>
                      </a:pPr>
                      <a:r>
                        <a:rPr lang="en"/>
                        <a:t>o</a:t>
                      </a:r>
                    </a:p>
                  </a:txBody>
                  <a:tcPr marL="91425" marR="91425" marT="91425" marB="91425">
                    <a:solidFill>
                      <a:schemeClr val="lt1"/>
                    </a:solidFill>
                  </a:tcPr>
                </a:tc>
                <a:tc>
                  <a:txBody>
                    <a:bodyPr/>
                    <a:lstStyle/>
                    <a:p>
                      <a:pPr lvl="0" rtl="0">
                        <a:spcBef>
                          <a:spcPts val="0"/>
                        </a:spcBef>
                        <a:buNone/>
                      </a:pPr>
                      <a:r>
                        <a:rPr lang="en"/>
                        <a:t>o]</a:t>
                      </a:r>
                    </a:p>
                  </a:txBody>
                  <a:tcPr marL="91425" marR="91425" marT="91425" marB="91425">
                    <a:solidFill>
                      <a:schemeClr val="lt1"/>
                    </a:solidFill>
                  </a:tcPr>
                </a:tc>
                <a:extLst>
                  <a:ext uri="{0D108BD9-81ED-4DB2-BD59-A6C34878D82A}">
                    <a16:rowId xmlns:a16="http://schemas.microsoft.com/office/drawing/2014/main" val="10006"/>
                  </a:ext>
                </a:extLst>
              </a:tr>
              <a:tr h="219900">
                <a:tc>
                  <a:txBody>
                    <a:bodyPr/>
                    <a:lstStyle/>
                    <a:p>
                      <a:pPr lvl="0" rtl="0">
                        <a:spcBef>
                          <a:spcPts val="0"/>
                        </a:spcBef>
                        <a:buNone/>
                      </a:pPr>
                      <a:r>
                        <a:rPr lang="en"/>
                        <a:t>[b</a:t>
                      </a:r>
                    </a:p>
                  </a:txBody>
                  <a:tcPr marL="91425" marR="91425" marT="91425" marB="91425">
                    <a:solidFill>
                      <a:schemeClr val="lt1"/>
                    </a:solidFill>
                  </a:tcPr>
                </a:tc>
                <a:tc>
                  <a:txBody>
                    <a:bodyPr/>
                    <a:lstStyle/>
                    <a:p>
                      <a:pPr lvl="0" rtl="0">
                        <a:spcBef>
                          <a:spcPts val="0"/>
                        </a:spcBef>
                        <a:buNone/>
                      </a:pPr>
                      <a:r>
                        <a:rPr lang="en"/>
                        <a:t>b</a:t>
                      </a:r>
                    </a:p>
                  </a:txBody>
                  <a:tcPr marL="91425" marR="91425" marT="91425" marB="91425">
                    <a:solidFill>
                      <a:schemeClr val="lt1"/>
                    </a:solidFill>
                  </a:tcPr>
                </a:tc>
                <a:tc>
                  <a:txBody>
                    <a:bodyPr/>
                    <a:lstStyle/>
                    <a:p>
                      <a:pPr lvl="0" rtl="0">
                        <a:spcBef>
                          <a:spcPts val="0"/>
                        </a:spcBef>
                        <a:buNone/>
                      </a:pPr>
                      <a:r>
                        <a:rPr lang="en"/>
                        <a:t>s</a:t>
                      </a:r>
                    </a:p>
                  </a:txBody>
                  <a:tcPr marL="91425" marR="91425" marT="91425" marB="91425">
                    <a:solidFill>
                      <a:schemeClr val="lt1"/>
                    </a:solidFill>
                  </a:tcPr>
                </a:tc>
                <a:tc>
                  <a:txBody>
                    <a:bodyPr/>
                    <a:lstStyle/>
                    <a:p>
                      <a:pPr lvl="0" rtl="0">
                        <a:spcBef>
                          <a:spcPts val="0"/>
                        </a:spcBef>
                        <a:buNone/>
                      </a:pPr>
                      <a:r>
                        <a:rPr lang="en"/>
                        <a:t>s</a:t>
                      </a:r>
                    </a:p>
                  </a:txBody>
                  <a:tcPr marL="91425" marR="91425" marT="91425" marB="91425">
                    <a:solidFill>
                      <a:schemeClr val="lt1"/>
                    </a:solidFill>
                  </a:tcPr>
                </a:tc>
                <a:tc>
                  <a:txBody>
                    <a:bodyPr/>
                    <a:lstStyle/>
                    <a:p>
                      <a:pPr lvl="0" rtl="0">
                        <a:spcBef>
                          <a:spcPts val="0"/>
                        </a:spcBef>
                        <a:buNone/>
                      </a:pPr>
                      <a:r>
                        <a:rPr lang="en"/>
                        <a:t>s</a:t>
                      </a:r>
                    </a:p>
                  </a:txBody>
                  <a:tcPr marL="91425" marR="91425" marT="91425" marB="91425">
                    <a:solidFill>
                      <a:schemeClr val="lt1"/>
                    </a:solidFill>
                  </a:tcPr>
                </a:tc>
                <a:tc>
                  <a:txBody>
                    <a:bodyPr/>
                    <a:lstStyle/>
                    <a:p>
                      <a:pPr lvl="0" rtl="0">
                        <a:spcBef>
                          <a:spcPts val="0"/>
                        </a:spcBef>
                        <a:buNone/>
                      </a:pPr>
                      <a:r>
                        <a:rPr lang="en"/>
                        <a:t>o</a:t>
                      </a:r>
                    </a:p>
                  </a:txBody>
                  <a:tcPr marL="91425" marR="91425" marT="91425" marB="91425">
                    <a:solidFill>
                      <a:schemeClr val="lt1"/>
                    </a:solidFill>
                  </a:tcPr>
                </a:tc>
                <a:tc>
                  <a:txBody>
                    <a:bodyPr/>
                    <a:lstStyle/>
                    <a:p>
                      <a:pPr lvl="0" rtl="0">
                        <a:spcBef>
                          <a:spcPts val="0"/>
                        </a:spcBef>
                        <a:buNone/>
                      </a:pPr>
                      <a:r>
                        <a:rPr lang="en"/>
                        <a:t>o]</a:t>
                      </a:r>
                    </a:p>
                  </a:txBody>
                  <a:tcPr marL="91425" marR="91425" marT="91425" marB="91425">
                    <a:solidFill>
                      <a:schemeClr val="lt1"/>
                    </a:solidFill>
                  </a:tcPr>
                </a:tc>
                <a:tc>
                  <a:txBody>
                    <a:bodyPr/>
                    <a:lstStyle/>
                    <a:p>
                      <a:pPr lvl="0" rtl="0">
                        <a:spcBef>
                          <a:spcPts val="0"/>
                        </a:spcBef>
                        <a:buNone/>
                      </a:pPr>
                      <a:r>
                        <a:rPr lang="en"/>
                        <a:t>[b</a:t>
                      </a:r>
                    </a:p>
                  </a:txBody>
                  <a:tcPr marL="91425" marR="91425" marT="91425" marB="91425">
                    <a:solidFill>
                      <a:schemeClr val="lt1"/>
                    </a:solidFill>
                  </a:tcPr>
                </a:tc>
                <a:tc>
                  <a:txBody>
                    <a:bodyPr/>
                    <a:lstStyle/>
                    <a:p>
                      <a:pPr lvl="0" rtl="0">
                        <a:spcBef>
                          <a:spcPts val="0"/>
                        </a:spcBef>
                        <a:buNone/>
                      </a:pPr>
                      <a:r>
                        <a:rPr lang="en" dirty="0"/>
                        <a:t>b</a:t>
                      </a:r>
                    </a:p>
                  </a:txBody>
                  <a:tcPr marL="91425" marR="91425" marT="91425" marB="91425">
                    <a:solidFill>
                      <a:schemeClr val="lt1"/>
                    </a:solidFill>
                  </a:tcPr>
                </a:tc>
                <a:tc>
                  <a:txBody>
                    <a:bodyPr/>
                    <a:lstStyle/>
                    <a:p>
                      <a:pPr lvl="0" rtl="0">
                        <a:spcBef>
                          <a:spcPts val="0"/>
                        </a:spcBef>
                        <a:buNone/>
                      </a:pPr>
                      <a:r>
                        <a:rPr lang="en"/>
                        <a:t>s</a:t>
                      </a:r>
                    </a:p>
                  </a:txBody>
                  <a:tcPr marL="91425" marR="91425" marT="91425" marB="91425">
                    <a:solidFill>
                      <a:schemeClr val="lt1"/>
                    </a:solidFill>
                  </a:tcPr>
                </a:tc>
                <a:tc>
                  <a:txBody>
                    <a:bodyPr/>
                    <a:lstStyle/>
                    <a:p>
                      <a:pPr lvl="0" rtl="0">
                        <a:spcBef>
                          <a:spcPts val="0"/>
                        </a:spcBef>
                        <a:buNone/>
                      </a:pPr>
                      <a:r>
                        <a:rPr lang="en"/>
                        <a:t>s</a:t>
                      </a:r>
                    </a:p>
                  </a:txBody>
                  <a:tcPr marL="91425" marR="91425" marT="91425" marB="91425">
                    <a:solidFill>
                      <a:schemeClr val="lt1"/>
                    </a:solidFill>
                  </a:tcPr>
                </a:tc>
                <a:tc>
                  <a:txBody>
                    <a:bodyPr/>
                    <a:lstStyle/>
                    <a:p>
                      <a:pPr lvl="0" rtl="0">
                        <a:spcBef>
                          <a:spcPts val="0"/>
                        </a:spcBef>
                        <a:buNone/>
                      </a:pPr>
                      <a:r>
                        <a:rPr lang="en"/>
                        <a:t>s</a:t>
                      </a:r>
                    </a:p>
                  </a:txBody>
                  <a:tcPr marL="91425" marR="91425" marT="91425" marB="91425">
                    <a:solidFill>
                      <a:schemeClr val="lt1"/>
                    </a:solidFill>
                  </a:tcPr>
                </a:tc>
                <a:tc>
                  <a:txBody>
                    <a:bodyPr/>
                    <a:lstStyle/>
                    <a:p>
                      <a:pPr lvl="0" rtl="0">
                        <a:spcBef>
                          <a:spcPts val="0"/>
                        </a:spcBef>
                        <a:buNone/>
                      </a:pPr>
                      <a:r>
                        <a:rPr lang="en" dirty="0"/>
                        <a:t>o</a:t>
                      </a:r>
                    </a:p>
                  </a:txBody>
                  <a:tcPr marL="91425" marR="91425" marT="91425" marB="91425">
                    <a:solidFill>
                      <a:schemeClr val="lt1"/>
                    </a:solidFill>
                  </a:tcPr>
                </a:tc>
                <a:tc>
                  <a:txBody>
                    <a:bodyPr/>
                    <a:lstStyle/>
                    <a:p>
                      <a:pPr lvl="0" rtl="0">
                        <a:spcBef>
                          <a:spcPts val="0"/>
                        </a:spcBef>
                        <a:buNone/>
                      </a:pPr>
                      <a:r>
                        <a:rPr lang="en"/>
                        <a:t>o]</a:t>
                      </a:r>
                    </a:p>
                  </a:txBody>
                  <a:tcPr marL="91425" marR="91425" marT="91425" marB="91425">
                    <a:solidFill>
                      <a:schemeClr val="lt1"/>
                    </a:solidFill>
                  </a:tcPr>
                </a:tc>
                <a:extLst>
                  <a:ext uri="{0D108BD9-81ED-4DB2-BD59-A6C34878D82A}">
                    <a16:rowId xmlns:a16="http://schemas.microsoft.com/office/drawing/2014/main" val="10007"/>
                  </a:ext>
                </a:extLst>
              </a:tr>
              <a:tr h="219900">
                <a:tc>
                  <a:txBody>
                    <a:bodyPr/>
                    <a:lstStyle/>
                    <a:p>
                      <a:pPr lvl="0" rtl="0">
                        <a:spcBef>
                          <a:spcPts val="0"/>
                        </a:spcBef>
                        <a:buNone/>
                      </a:pPr>
                      <a:r>
                        <a:rPr lang="en"/>
                        <a:t>[b</a:t>
                      </a:r>
                    </a:p>
                  </a:txBody>
                  <a:tcPr marL="91425" marR="91425" marT="91425" marB="91425">
                    <a:solidFill>
                      <a:schemeClr val="lt1"/>
                    </a:solidFill>
                  </a:tcPr>
                </a:tc>
                <a:tc>
                  <a:txBody>
                    <a:bodyPr/>
                    <a:lstStyle/>
                    <a:p>
                      <a:pPr lvl="0" rtl="0">
                        <a:spcBef>
                          <a:spcPts val="0"/>
                        </a:spcBef>
                        <a:buNone/>
                      </a:pPr>
                      <a:r>
                        <a:rPr lang="en" dirty="0"/>
                        <a:t>b</a:t>
                      </a:r>
                    </a:p>
                  </a:txBody>
                  <a:tcPr marL="91425" marR="91425" marT="91425" marB="91425">
                    <a:solidFill>
                      <a:schemeClr val="lt1"/>
                    </a:solidFill>
                  </a:tcPr>
                </a:tc>
                <a:tc>
                  <a:txBody>
                    <a:bodyPr/>
                    <a:lstStyle/>
                    <a:p>
                      <a:pPr lvl="0" rtl="0">
                        <a:spcBef>
                          <a:spcPts val="0"/>
                        </a:spcBef>
                        <a:buNone/>
                      </a:pPr>
                      <a:r>
                        <a:rPr lang="en"/>
                        <a:t>s</a:t>
                      </a:r>
                    </a:p>
                  </a:txBody>
                  <a:tcPr marL="91425" marR="91425" marT="91425" marB="91425">
                    <a:solidFill>
                      <a:schemeClr val="lt1"/>
                    </a:solidFill>
                  </a:tcPr>
                </a:tc>
                <a:tc>
                  <a:txBody>
                    <a:bodyPr/>
                    <a:lstStyle/>
                    <a:p>
                      <a:pPr lvl="0" rtl="0">
                        <a:spcBef>
                          <a:spcPts val="0"/>
                        </a:spcBef>
                        <a:buNone/>
                      </a:pPr>
                      <a:r>
                        <a:rPr lang="en"/>
                        <a:t>s</a:t>
                      </a:r>
                    </a:p>
                  </a:txBody>
                  <a:tcPr marL="91425" marR="91425" marT="91425" marB="91425">
                    <a:solidFill>
                      <a:schemeClr val="lt1"/>
                    </a:solidFill>
                  </a:tcPr>
                </a:tc>
                <a:tc>
                  <a:txBody>
                    <a:bodyPr/>
                    <a:lstStyle/>
                    <a:p>
                      <a:pPr lvl="0" rtl="0">
                        <a:spcBef>
                          <a:spcPts val="0"/>
                        </a:spcBef>
                        <a:buNone/>
                      </a:pPr>
                      <a:r>
                        <a:rPr lang="en"/>
                        <a:t>s</a:t>
                      </a:r>
                    </a:p>
                  </a:txBody>
                  <a:tcPr marL="91425" marR="91425" marT="91425" marB="91425">
                    <a:solidFill>
                      <a:schemeClr val="lt1"/>
                    </a:solidFill>
                  </a:tcPr>
                </a:tc>
                <a:tc>
                  <a:txBody>
                    <a:bodyPr/>
                    <a:lstStyle/>
                    <a:p>
                      <a:pPr lvl="0" rtl="0">
                        <a:spcBef>
                          <a:spcPts val="0"/>
                        </a:spcBef>
                        <a:buNone/>
                      </a:pPr>
                      <a:r>
                        <a:rPr lang="en"/>
                        <a:t>o</a:t>
                      </a:r>
                    </a:p>
                  </a:txBody>
                  <a:tcPr marL="91425" marR="91425" marT="91425" marB="91425">
                    <a:solidFill>
                      <a:schemeClr val="lt1"/>
                    </a:solidFill>
                  </a:tcPr>
                </a:tc>
                <a:tc>
                  <a:txBody>
                    <a:bodyPr/>
                    <a:lstStyle/>
                    <a:p>
                      <a:pPr lvl="0" rtl="0">
                        <a:spcBef>
                          <a:spcPts val="0"/>
                        </a:spcBef>
                        <a:buNone/>
                      </a:pPr>
                      <a:r>
                        <a:rPr lang="en"/>
                        <a:t>o]</a:t>
                      </a:r>
                    </a:p>
                  </a:txBody>
                  <a:tcPr marL="91425" marR="91425" marT="91425" marB="91425">
                    <a:solidFill>
                      <a:schemeClr val="lt1"/>
                    </a:solidFill>
                  </a:tcPr>
                </a:tc>
                <a:tc>
                  <a:txBody>
                    <a:bodyPr/>
                    <a:lstStyle/>
                    <a:p>
                      <a:pPr lvl="0" rtl="0">
                        <a:spcBef>
                          <a:spcPts val="0"/>
                        </a:spcBef>
                        <a:buNone/>
                      </a:pPr>
                      <a:r>
                        <a:rPr lang="en"/>
                        <a:t>[b</a:t>
                      </a:r>
                    </a:p>
                  </a:txBody>
                  <a:tcPr marL="91425" marR="91425" marT="91425" marB="91425">
                    <a:solidFill>
                      <a:schemeClr val="lt1"/>
                    </a:solidFill>
                  </a:tcPr>
                </a:tc>
                <a:tc>
                  <a:txBody>
                    <a:bodyPr/>
                    <a:lstStyle/>
                    <a:p>
                      <a:pPr lvl="0" rtl="0">
                        <a:spcBef>
                          <a:spcPts val="0"/>
                        </a:spcBef>
                        <a:buNone/>
                      </a:pPr>
                      <a:r>
                        <a:rPr lang="en" dirty="0"/>
                        <a:t>b</a:t>
                      </a:r>
                    </a:p>
                  </a:txBody>
                  <a:tcPr marL="91425" marR="91425" marT="91425" marB="91425">
                    <a:solidFill>
                      <a:schemeClr val="lt1"/>
                    </a:solidFill>
                  </a:tcPr>
                </a:tc>
                <a:tc>
                  <a:txBody>
                    <a:bodyPr/>
                    <a:lstStyle/>
                    <a:p>
                      <a:pPr lvl="0" rtl="0">
                        <a:spcBef>
                          <a:spcPts val="0"/>
                        </a:spcBef>
                        <a:buNone/>
                      </a:pPr>
                      <a:r>
                        <a:rPr lang="en"/>
                        <a:t>s</a:t>
                      </a:r>
                    </a:p>
                  </a:txBody>
                  <a:tcPr marL="91425" marR="91425" marT="91425" marB="91425">
                    <a:solidFill>
                      <a:schemeClr val="lt1"/>
                    </a:solidFill>
                  </a:tcPr>
                </a:tc>
                <a:tc>
                  <a:txBody>
                    <a:bodyPr/>
                    <a:lstStyle/>
                    <a:p>
                      <a:pPr lvl="0" rtl="0">
                        <a:spcBef>
                          <a:spcPts val="0"/>
                        </a:spcBef>
                        <a:buNone/>
                      </a:pPr>
                      <a:r>
                        <a:rPr lang="en"/>
                        <a:t>s</a:t>
                      </a:r>
                    </a:p>
                  </a:txBody>
                  <a:tcPr marL="91425" marR="91425" marT="91425" marB="91425">
                    <a:solidFill>
                      <a:schemeClr val="lt1"/>
                    </a:solidFill>
                  </a:tcPr>
                </a:tc>
                <a:tc>
                  <a:txBody>
                    <a:bodyPr/>
                    <a:lstStyle/>
                    <a:p>
                      <a:pPr lvl="0" rtl="0">
                        <a:spcBef>
                          <a:spcPts val="0"/>
                        </a:spcBef>
                        <a:buNone/>
                      </a:pPr>
                      <a:r>
                        <a:rPr lang="en"/>
                        <a:t>s</a:t>
                      </a:r>
                    </a:p>
                  </a:txBody>
                  <a:tcPr marL="91425" marR="91425" marT="91425" marB="91425">
                    <a:solidFill>
                      <a:schemeClr val="lt1"/>
                    </a:solidFill>
                  </a:tcPr>
                </a:tc>
                <a:tc>
                  <a:txBody>
                    <a:bodyPr/>
                    <a:lstStyle/>
                    <a:p>
                      <a:pPr lvl="0" rtl="0">
                        <a:spcBef>
                          <a:spcPts val="0"/>
                        </a:spcBef>
                        <a:buNone/>
                      </a:pPr>
                      <a:r>
                        <a:rPr lang="en"/>
                        <a:t>o</a:t>
                      </a:r>
                    </a:p>
                  </a:txBody>
                  <a:tcPr marL="91425" marR="91425" marT="91425" marB="91425">
                    <a:solidFill>
                      <a:schemeClr val="lt1"/>
                    </a:solidFill>
                  </a:tcPr>
                </a:tc>
                <a:tc>
                  <a:txBody>
                    <a:bodyPr/>
                    <a:lstStyle/>
                    <a:p>
                      <a:pPr lvl="0" rtl="0">
                        <a:spcBef>
                          <a:spcPts val="0"/>
                        </a:spcBef>
                        <a:buNone/>
                      </a:pPr>
                      <a:r>
                        <a:rPr lang="en" dirty="0"/>
                        <a:t>o]</a:t>
                      </a:r>
                    </a:p>
                  </a:txBody>
                  <a:tcPr marL="91425" marR="91425" marT="91425" marB="91425">
                    <a:solidFill>
                      <a:schemeClr val="lt1"/>
                    </a:solidFill>
                  </a:tcPr>
                </a:tc>
                <a:extLst>
                  <a:ext uri="{0D108BD9-81ED-4DB2-BD59-A6C34878D82A}">
                    <a16:rowId xmlns:a16="http://schemas.microsoft.com/office/drawing/2014/main" val="10008"/>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Shape 471"/>
        <p:cNvGrpSpPr/>
        <p:nvPr/>
      </p:nvGrpSpPr>
      <p:grpSpPr>
        <a:xfrm>
          <a:off x="0" y="0"/>
          <a:ext cx="0" cy="0"/>
          <a:chOff x="0" y="0"/>
          <a:chExt cx="0" cy="0"/>
        </a:xfrm>
      </p:grpSpPr>
      <p:sp>
        <p:nvSpPr>
          <p:cNvPr id="24" name="Rectangle 23"/>
          <p:cNvSpPr/>
          <p:nvPr/>
        </p:nvSpPr>
        <p:spPr>
          <a:xfrm>
            <a:off x="0" y="0"/>
            <a:ext cx="9144000" cy="4504067"/>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2" name="Shape 472"/>
          <p:cNvSpPr/>
          <p:nvPr/>
        </p:nvSpPr>
        <p:spPr>
          <a:xfrm>
            <a:off x="0" y="107825"/>
            <a:ext cx="9144000" cy="637500"/>
          </a:xfrm>
          <a:prstGeom prst="rect">
            <a:avLst/>
          </a:prstGeom>
          <a:solidFill>
            <a:srgbClr val="0070C0"/>
          </a:solidFill>
          <a:ln>
            <a:noFill/>
          </a:ln>
        </p:spPr>
        <p:txBody>
          <a:bodyPr lIns="91425" tIns="91425" rIns="91425" bIns="91425" anchor="ctr" anchorCtr="0">
            <a:noAutofit/>
          </a:bodyPr>
          <a:lstStyle/>
          <a:p>
            <a:pPr lvl="0">
              <a:spcBef>
                <a:spcPts val="0"/>
              </a:spcBef>
              <a:buNone/>
            </a:pPr>
            <a:endParaRPr/>
          </a:p>
        </p:txBody>
      </p:sp>
      <p:sp>
        <p:nvSpPr>
          <p:cNvPr id="477" name="Shape 477"/>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solidFill>
                  <a:schemeClr val="bg1"/>
                </a:solidFill>
              </a:rPr>
              <a:t>31</a:t>
            </a:fld>
            <a:endParaRPr lang="en">
              <a:solidFill>
                <a:schemeClr val="bg1"/>
              </a:solidFill>
            </a:endParaRPr>
          </a:p>
        </p:txBody>
      </p:sp>
      <p:sp>
        <p:nvSpPr>
          <p:cNvPr id="478" name="Shape 478"/>
          <p:cNvSpPr txBox="1">
            <a:spLocks noGrp="1"/>
          </p:cNvSpPr>
          <p:nvPr>
            <p:ph type="title"/>
          </p:nvPr>
        </p:nvSpPr>
        <p:spPr>
          <a:xfrm>
            <a:off x="311700" y="140225"/>
            <a:ext cx="8520600" cy="572700"/>
          </a:xfrm>
          <a:prstGeom prst="rect">
            <a:avLst/>
          </a:prstGeom>
        </p:spPr>
        <p:txBody>
          <a:bodyPr lIns="91425" tIns="91425" rIns="91425" bIns="91425" anchor="t" anchorCtr="0">
            <a:noAutofit/>
          </a:bodyPr>
          <a:lstStyle/>
          <a:p>
            <a:pPr lvl="0"/>
            <a:r>
              <a:rPr lang="en" dirty="0">
                <a:solidFill>
                  <a:srgbClr val="FFFFFF"/>
                </a:solidFill>
              </a:rPr>
              <a:t>6) Know your data structures</a:t>
            </a:r>
          </a:p>
        </p:txBody>
      </p:sp>
      <p:pic>
        <p:nvPicPr>
          <p:cNvPr id="19" name="Imagen 1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4504067"/>
            <a:ext cx="9144000" cy="65268"/>
          </a:xfrm>
          <a:prstGeom prst="rect">
            <a:avLst/>
          </a:prstGeom>
        </p:spPr>
      </p:pic>
      <p:sp>
        <p:nvSpPr>
          <p:cNvPr id="23" name="Shape 453"/>
          <p:cNvSpPr txBox="1"/>
          <p:nvPr/>
        </p:nvSpPr>
        <p:spPr>
          <a:xfrm>
            <a:off x="-6878" y="980941"/>
            <a:ext cx="3901800" cy="3139800"/>
          </a:xfrm>
          <a:prstGeom prst="rect">
            <a:avLst/>
          </a:prstGeom>
          <a:noFill/>
          <a:ln>
            <a:noFill/>
          </a:ln>
        </p:spPr>
        <p:txBody>
          <a:bodyPr lIns="91425" tIns="91425" rIns="91425" bIns="91425" anchor="t" anchorCtr="0">
            <a:noAutofit/>
          </a:bodyPr>
          <a:lstStyle/>
          <a:p>
            <a:pPr lvl="0" rtl="0">
              <a:spcBef>
                <a:spcPts val="0"/>
              </a:spcBef>
              <a:buNone/>
            </a:pPr>
            <a:r>
              <a:rPr lang="en" sz="1300" dirty="0">
                <a:solidFill>
                  <a:schemeClr val="bg1"/>
                </a:solidFill>
                <a:latin typeface="Consolas"/>
                <a:ea typeface="Consolas"/>
                <a:cs typeface="Consolas"/>
                <a:sym typeface="Consolas"/>
              </a:rPr>
              <a:t>struct cell_type{</a:t>
            </a:r>
          </a:p>
          <a:p>
            <a:pPr lvl="0" rtl="0">
              <a:spcBef>
                <a:spcPts val="0"/>
              </a:spcBef>
              <a:buNone/>
            </a:pPr>
            <a:r>
              <a:rPr lang="en" sz="1300" dirty="0">
                <a:solidFill>
                  <a:srgbClr val="FF9B9B"/>
                </a:solidFill>
                <a:latin typeface="Consolas"/>
                <a:ea typeface="Consolas"/>
                <a:cs typeface="Consolas"/>
                <a:sym typeface="Consolas"/>
              </a:rPr>
              <a:t>   checking_box block;</a:t>
            </a:r>
          </a:p>
          <a:p>
            <a:pPr lvl="0"/>
            <a:r>
              <a:rPr lang="en" sz="1300" dirty="0">
                <a:solidFill>
                  <a:schemeClr val="bg1"/>
                </a:solidFill>
                <a:latin typeface="Consolas"/>
                <a:ea typeface="Consolas"/>
                <a:cs typeface="Consolas"/>
                <a:sym typeface="Consolas"/>
              </a:rPr>
              <a:t>   sample_type sample;</a:t>
            </a:r>
          </a:p>
          <a:p>
            <a:pPr lvl="0"/>
            <a:r>
              <a:rPr lang="en" sz="1300" dirty="0">
                <a:solidFill>
                  <a:schemeClr val="bg1"/>
                </a:solidFill>
                <a:latin typeface="Consolas"/>
                <a:ea typeface="Consolas"/>
                <a:cs typeface="Consolas"/>
                <a:sym typeface="Consolas"/>
              </a:rPr>
              <a:t>   other_stuff other;</a:t>
            </a:r>
          </a:p>
          <a:p>
            <a:pPr lvl="0"/>
            <a:r>
              <a:rPr lang="en" sz="1300" dirty="0">
                <a:solidFill>
                  <a:schemeClr val="bg1"/>
                </a:solidFill>
                <a:latin typeface="Consolas"/>
                <a:ea typeface="Consolas"/>
                <a:cs typeface="Consolas"/>
                <a:sym typeface="Consolas"/>
              </a:rPr>
              <a:t>};</a:t>
            </a:r>
          </a:p>
          <a:p>
            <a:pPr lvl="0" rtl="0">
              <a:spcBef>
                <a:spcPts val="0"/>
              </a:spcBef>
              <a:buNone/>
            </a:pPr>
            <a:endParaRPr sz="1300" dirty="0">
              <a:solidFill>
                <a:schemeClr val="bg1"/>
              </a:solidFill>
              <a:latin typeface="Consolas"/>
              <a:ea typeface="Consolas"/>
              <a:cs typeface="Consolas"/>
              <a:sym typeface="Consolas"/>
            </a:endParaRPr>
          </a:p>
          <a:p>
            <a:pPr lvl="0" rtl="0">
              <a:spcBef>
                <a:spcPts val="0"/>
              </a:spcBef>
              <a:buNone/>
            </a:pPr>
            <a:r>
              <a:rPr lang="en" sz="1300" dirty="0">
                <a:solidFill>
                  <a:schemeClr val="bg1"/>
                </a:solidFill>
                <a:latin typeface="Consolas"/>
                <a:ea typeface="Consolas"/>
                <a:cs typeface="Consolas"/>
                <a:sym typeface="Consolas"/>
              </a:rPr>
              <a:t>vector&lt;cell_type&gt; cells;</a:t>
            </a:r>
          </a:p>
          <a:p>
            <a:pPr lvl="0" rtl="0">
              <a:spcBef>
                <a:spcPts val="0"/>
              </a:spcBef>
              <a:buNone/>
            </a:pPr>
            <a:r>
              <a:rPr lang="en" sz="1300" dirty="0">
                <a:solidFill>
                  <a:schemeClr val="bg1"/>
                </a:solidFill>
                <a:latin typeface="Consolas"/>
                <a:ea typeface="Consolas"/>
                <a:cs typeface="Consolas"/>
                <a:sym typeface="Consolas"/>
              </a:rPr>
              <a:t>//------------------------------------</a:t>
            </a:r>
          </a:p>
          <a:p>
            <a:pPr lvl="0" rtl="0">
              <a:spcBef>
                <a:spcPts val="0"/>
              </a:spcBef>
              <a:buNone/>
            </a:pPr>
            <a:endParaRPr sz="1300" dirty="0">
              <a:solidFill>
                <a:schemeClr val="bg1"/>
              </a:solidFill>
              <a:latin typeface="Consolas"/>
              <a:ea typeface="Consolas"/>
              <a:cs typeface="Consolas"/>
              <a:sym typeface="Consolas"/>
            </a:endParaRPr>
          </a:p>
          <a:p>
            <a:pPr lvl="0">
              <a:spcBef>
                <a:spcPts val="0"/>
              </a:spcBef>
              <a:buNone/>
            </a:pPr>
            <a:r>
              <a:rPr lang="en" sz="1300" dirty="0">
                <a:solidFill>
                  <a:schemeClr val="bg1"/>
                </a:solidFill>
                <a:latin typeface="Consolas"/>
                <a:ea typeface="Consolas"/>
                <a:cs typeface="Consolas"/>
                <a:sym typeface="Consolas"/>
              </a:rPr>
              <a:t>point3d point;</a:t>
            </a:r>
          </a:p>
          <a:p>
            <a:pPr lvl="0" rtl="0">
              <a:spcBef>
                <a:spcPts val="0"/>
              </a:spcBef>
              <a:buClr>
                <a:schemeClr val="dk1"/>
              </a:buClr>
              <a:buSzPct val="110000"/>
              <a:buFont typeface="Arial"/>
              <a:buNone/>
            </a:pPr>
            <a:r>
              <a:rPr lang="en" sz="1300" dirty="0">
                <a:solidFill>
                  <a:schemeClr val="bg1"/>
                </a:solidFill>
                <a:latin typeface="Consolas"/>
                <a:ea typeface="Consolas"/>
                <a:cs typeface="Consolas"/>
                <a:sym typeface="Consolas"/>
              </a:rPr>
              <a:t>for(int i=0; i&lt;size; ++i)</a:t>
            </a:r>
          </a:p>
          <a:p>
            <a:pPr lvl="0" rtl="0">
              <a:spcBef>
                <a:spcPts val="0"/>
              </a:spcBef>
              <a:buNone/>
            </a:pPr>
            <a:r>
              <a:rPr lang="en" sz="1300" dirty="0">
                <a:solidFill>
                  <a:schemeClr val="bg1"/>
                </a:solidFill>
                <a:latin typeface="Consolas"/>
                <a:ea typeface="Consolas"/>
                <a:cs typeface="Consolas"/>
                <a:sym typeface="Consolas"/>
              </a:rPr>
              <a:t>{</a:t>
            </a:r>
          </a:p>
          <a:p>
            <a:pPr lvl="0" rtl="0">
              <a:spcBef>
                <a:spcPts val="0"/>
              </a:spcBef>
              <a:buNone/>
            </a:pPr>
            <a:r>
              <a:rPr lang="en" sz="1300" b="1" dirty="0">
                <a:solidFill>
                  <a:schemeClr val="bg1"/>
                </a:solidFill>
                <a:latin typeface="Consolas"/>
                <a:ea typeface="Consolas"/>
                <a:cs typeface="Consolas"/>
                <a:sym typeface="Consolas"/>
              </a:rPr>
              <a:t>   if(cells[i].block.check(point))</a:t>
            </a:r>
          </a:p>
          <a:p>
            <a:pPr lvl="0" rtl="0">
              <a:spcBef>
                <a:spcPts val="0"/>
              </a:spcBef>
              <a:buNone/>
            </a:pPr>
            <a:r>
              <a:rPr lang="en" sz="1300" dirty="0">
                <a:solidFill>
                  <a:schemeClr val="bg1"/>
                </a:solidFill>
                <a:latin typeface="Consolas"/>
                <a:ea typeface="Consolas"/>
                <a:cs typeface="Consolas"/>
                <a:sym typeface="Consolas"/>
              </a:rPr>
              <a:t>   {</a:t>
            </a:r>
          </a:p>
          <a:p>
            <a:pPr lvl="0" rtl="0">
              <a:spcBef>
                <a:spcPts val="0"/>
              </a:spcBef>
              <a:buNone/>
            </a:pPr>
            <a:r>
              <a:rPr lang="en" sz="1300" dirty="0">
                <a:solidFill>
                  <a:schemeClr val="tx2">
                    <a:lumMod val="50000"/>
                  </a:schemeClr>
                </a:solidFill>
                <a:latin typeface="Consolas"/>
                <a:ea typeface="Consolas"/>
                <a:cs typeface="Consolas"/>
                <a:sym typeface="Consolas"/>
              </a:rPr>
              <a:t>      // do important things with cell</a:t>
            </a:r>
          </a:p>
          <a:p>
            <a:pPr lvl="0" rtl="0">
              <a:spcBef>
                <a:spcPts val="0"/>
              </a:spcBef>
              <a:buNone/>
            </a:pPr>
            <a:r>
              <a:rPr lang="en" sz="1300" dirty="0">
                <a:solidFill>
                  <a:schemeClr val="bg1"/>
                </a:solidFill>
                <a:latin typeface="Consolas"/>
                <a:ea typeface="Consolas"/>
                <a:cs typeface="Consolas"/>
                <a:sym typeface="Consolas"/>
              </a:rPr>
              <a:t>   }</a:t>
            </a:r>
          </a:p>
          <a:p>
            <a:pPr lvl="0" rtl="0">
              <a:spcBef>
                <a:spcPts val="0"/>
              </a:spcBef>
              <a:buNone/>
            </a:pPr>
            <a:r>
              <a:rPr lang="en" sz="1300" dirty="0">
                <a:solidFill>
                  <a:schemeClr val="bg1"/>
                </a:solidFill>
                <a:latin typeface="Consolas"/>
                <a:ea typeface="Consolas"/>
                <a:cs typeface="Consolas"/>
                <a:sym typeface="Consolas"/>
              </a:rPr>
              <a:t>}</a:t>
            </a:r>
          </a:p>
        </p:txBody>
      </p:sp>
      <p:sp>
        <p:nvSpPr>
          <p:cNvPr id="25" name="Shape 496"/>
          <p:cNvSpPr txBox="1">
            <a:spLocks/>
          </p:cNvSpPr>
          <p:nvPr/>
        </p:nvSpPr>
        <p:spPr>
          <a:xfrm>
            <a:off x="1758114" y="680411"/>
            <a:ext cx="7385886" cy="491400"/>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1600"/>
              </a:spcAft>
              <a:buClr>
                <a:schemeClr val="dk2"/>
              </a:buClr>
              <a:buSzPct val="100000"/>
              <a:buNone/>
              <a:defRPr sz="1800" b="0" i="0" u="none" strike="noStrike" cap="none">
                <a:solidFill>
                  <a:schemeClr val="dk2"/>
                </a:solidFill>
                <a:latin typeface="Arial"/>
                <a:ea typeface="Arial"/>
                <a:cs typeface="Arial"/>
                <a:sym typeface="Arial"/>
              </a:defRPr>
            </a:lvl1pPr>
            <a:lvl2pPr marR="0" lvl="1"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2pPr>
            <a:lvl3pPr marR="0" lvl="2"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3pPr>
            <a:lvl4pPr marR="0" lvl="3"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4pPr>
            <a:lvl5pPr marR="0" lvl="4"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5pPr>
            <a:lvl6pPr marR="0" lvl="5"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6pPr>
            <a:lvl7pPr marR="0" lvl="6"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7pPr>
            <a:lvl8pPr marR="0" lvl="7"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8pPr>
            <a:lvl9pPr marR="0" lvl="8"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9pPr>
          </a:lstStyle>
          <a:p>
            <a:r>
              <a:rPr lang="en-US" dirty="0" err="1">
                <a:solidFill>
                  <a:schemeClr val="bg1"/>
                </a:solidFill>
              </a:rPr>
              <a:t>AoS</a:t>
            </a:r>
            <a:r>
              <a:rPr lang="en-US" dirty="0">
                <a:solidFill>
                  <a:schemeClr val="bg1"/>
                </a:solidFill>
              </a:rPr>
              <a:t> vs </a:t>
            </a:r>
            <a:r>
              <a:rPr lang="en-US" dirty="0" err="1">
                <a:solidFill>
                  <a:schemeClr val="bg1"/>
                </a:solidFill>
              </a:rPr>
              <a:t>SoA</a:t>
            </a:r>
            <a:r>
              <a:rPr lang="en-US" dirty="0">
                <a:solidFill>
                  <a:schemeClr val="bg1"/>
                </a:solidFill>
              </a:rPr>
              <a:t> (Array of Structs vs Struct of Arrays) (AKA: cache friendly)</a:t>
            </a:r>
          </a:p>
        </p:txBody>
      </p:sp>
      <p:sp>
        <p:nvSpPr>
          <p:cNvPr id="27" name="Shape 71"/>
          <p:cNvSpPr txBox="1">
            <a:spLocks/>
          </p:cNvSpPr>
          <p:nvPr/>
        </p:nvSpPr>
        <p:spPr>
          <a:xfrm>
            <a:off x="8683388" y="4663216"/>
            <a:ext cx="548700" cy="393600"/>
          </a:xfrm>
          <a:prstGeom prst="rect">
            <a:avLst/>
          </a:prstGeom>
          <a:noFill/>
          <a:ln>
            <a:noFill/>
          </a:ln>
        </p:spPr>
        <p:txBody>
          <a:bodyPr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 dirty="0">
                <a:solidFill>
                  <a:schemeClr val="bg1"/>
                </a:solidFill>
              </a:rPr>
              <a:t>/40</a:t>
            </a:r>
          </a:p>
        </p:txBody>
      </p:sp>
      <p:graphicFrame>
        <p:nvGraphicFramePr>
          <p:cNvPr id="475" name="Shape 475"/>
          <p:cNvGraphicFramePr/>
          <p:nvPr>
            <p:extLst>
              <p:ext uri="{D42A27DB-BD31-4B8C-83A1-F6EECF244321}">
                <p14:modId xmlns:p14="http://schemas.microsoft.com/office/powerpoint/2010/main" val="111243036"/>
              </p:ext>
            </p:extLst>
          </p:nvPr>
        </p:nvGraphicFramePr>
        <p:xfrm>
          <a:off x="3612400" y="1140100"/>
          <a:ext cx="5359900" cy="3565890"/>
        </p:xfrm>
        <a:graphic>
          <a:graphicData uri="http://schemas.openxmlformats.org/drawingml/2006/table">
            <a:tbl>
              <a:tblPr>
                <a:noFill/>
                <a:effectLst>
                  <a:outerShdw blurRad="50800" dist="38100" dir="5400000" algn="t" rotWithShape="0">
                    <a:prstClr val="black">
                      <a:alpha val="40000"/>
                    </a:prstClr>
                  </a:outerShdw>
                </a:effectLst>
                <a:tableStyleId>{2B338345-9443-4A2C-AD3C-90BA8752D4C8}</a:tableStyleId>
              </a:tblPr>
              <a:tblGrid>
                <a:gridCol w="382850">
                  <a:extLst>
                    <a:ext uri="{9D8B030D-6E8A-4147-A177-3AD203B41FA5}">
                      <a16:colId xmlns:a16="http://schemas.microsoft.com/office/drawing/2014/main" val="20000"/>
                    </a:ext>
                  </a:extLst>
                </a:gridCol>
                <a:gridCol w="382850">
                  <a:extLst>
                    <a:ext uri="{9D8B030D-6E8A-4147-A177-3AD203B41FA5}">
                      <a16:colId xmlns:a16="http://schemas.microsoft.com/office/drawing/2014/main" val="20001"/>
                    </a:ext>
                  </a:extLst>
                </a:gridCol>
                <a:gridCol w="382850">
                  <a:extLst>
                    <a:ext uri="{9D8B030D-6E8A-4147-A177-3AD203B41FA5}">
                      <a16:colId xmlns:a16="http://schemas.microsoft.com/office/drawing/2014/main" val="20002"/>
                    </a:ext>
                  </a:extLst>
                </a:gridCol>
                <a:gridCol w="382850">
                  <a:extLst>
                    <a:ext uri="{9D8B030D-6E8A-4147-A177-3AD203B41FA5}">
                      <a16:colId xmlns:a16="http://schemas.microsoft.com/office/drawing/2014/main" val="20003"/>
                    </a:ext>
                  </a:extLst>
                </a:gridCol>
                <a:gridCol w="382850">
                  <a:extLst>
                    <a:ext uri="{9D8B030D-6E8A-4147-A177-3AD203B41FA5}">
                      <a16:colId xmlns:a16="http://schemas.microsoft.com/office/drawing/2014/main" val="20004"/>
                    </a:ext>
                  </a:extLst>
                </a:gridCol>
                <a:gridCol w="382850">
                  <a:extLst>
                    <a:ext uri="{9D8B030D-6E8A-4147-A177-3AD203B41FA5}">
                      <a16:colId xmlns:a16="http://schemas.microsoft.com/office/drawing/2014/main" val="20005"/>
                    </a:ext>
                  </a:extLst>
                </a:gridCol>
                <a:gridCol w="382850">
                  <a:extLst>
                    <a:ext uri="{9D8B030D-6E8A-4147-A177-3AD203B41FA5}">
                      <a16:colId xmlns:a16="http://schemas.microsoft.com/office/drawing/2014/main" val="20006"/>
                    </a:ext>
                  </a:extLst>
                </a:gridCol>
                <a:gridCol w="382850">
                  <a:extLst>
                    <a:ext uri="{9D8B030D-6E8A-4147-A177-3AD203B41FA5}">
                      <a16:colId xmlns:a16="http://schemas.microsoft.com/office/drawing/2014/main" val="20007"/>
                    </a:ext>
                  </a:extLst>
                </a:gridCol>
                <a:gridCol w="382850">
                  <a:extLst>
                    <a:ext uri="{9D8B030D-6E8A-4147-A177-3AD203B41FA5}">
                      <a16:colId xmlns:a16="http://schemas.microsoft.com/office/drawing/2014/main" val="20008"/>
                    </a:ext>
                  </a:extLst>
                </a:gridCol>
                <a:gridCol w="382850">
                  <a:extLst>
                    <a:ext uri="{9D8B030D-6E8A-4147-A177-3AD203B41FA5}">
                      <a16:colId xmlns:a16="http://schemas.microsoft.com/office/drawing/2014/main" val="20009"/>
                    </a:ext>
                  </a:extLst>
                </a:gridCol>
                <a:gridCol w="382850">
                  <a:extLst>
                    <a:ext uri="{9D8B030D-6E8A-4147-A177-3AD203B41FA5}">
                      <a16:colId xmlns:a16="http://schemas.microsoft.com/office/drawing/2014/main" val="20010"/>
                    </a:ext>
                  </a:extLst>
                </a:gridCol>
                <a:gridCol w="382850">
                  <a:extLst>
                    <a:ext uri="{9D8B030D-6E8A-4147-A177-3AD203B41FA5}">
                      <a16:colId xmlns:a16="http://schemas.microsoft.com/office/drawing/2014/main" val="20011"/>
                    </a:ext>
                  </a:extLst>
                </a:gridCol>
                <a:gridCol w="382850">
                  <a:extLst>
                    <a:ext uri="{9D8B030D-6E8A-4147-A177-3AD203B41FA5}">
                      <a16:colId xmlns:a16="http://schemas.microsoft.com/office/drawing/2014/main" val="20012"/>
                    </a:ext>
                  </a:extLst>
                </a:gridCol>
                <a:gridCol w="382850">
                  <a:extLst>
                    <a:ext uri="{9D8B030D-6E8A-4147-A177-3AD203B41FA5}">
                      <a16:colId xmlns:a16="http://schemas.microsoft.com/office/drawing/2014/main" val="20013"/>
                    </a:ext>
                  </a:extLst>
                </a:gridCol>
              </a:tblGrid>
              <a:tr h="219900">
                <a:tc>
                  <a:txBody>
                    <a:bodyPr/>
                    <a:lstStyle/>
                    <a:p>
                      <a:pPr lvl="0" rtl="0">
                        <a:spcBef>
                          <a:spcPts val="0"/>
                        </a:spcBef>
                        <a:buNone/>
                      </a:pPr>
                      <a:r>
                        <a:rPr lang="en">
                          <a:solidFill>
                            <a:srgbClr val="FF0000"/>
                          </a:solidFill>
                        </a:rPr>
                        <a:t>[b</a:t>
                      </a:r>
                    </a:p>
                  </a:txBody>
                  <a:tcPr marL="91425" marR="91425" marT="91425" marB="91425">
                    <a:solidFill>
                      <a:schemeClr val="lt1"/>
                    </a:solidFill>
                  </a:tcPr>
                </a:tc>
                <a:tc>
                  <a:txBody>
                    <a:bodyPr/>
                    <a:lstStyle/>
                    <a:p>
                      <a:pPr lvl="0" rtl="0">
                        <a:spcBef>
                          <a:spcPts val="0"/>
                        </a:spcBef>
                        <a:buNone/>
                      </a:pPr>
                      <a:r>
                        <a:rPr lang="en">
                          <a:solidFill>
                            <a:srgbClr val="FF0000"/>
                          </a:solidFill>
                        </a:rPr>
                        <a:t>b</a:t>
                      </a:r>
                    </a:p>
                  </a:txBody>
                  <a:tcPr marL="91425" marR="91425" marT="91425" marB="91425">
                    <a:solidFill>
                      <a:schemeClr val="lt1"/>
                    </a:solidFill>
                  </a:tcPr>
                </a:tc>
                <a:tc>
                  <a:txBody>
                    <a:bodyPr/>
                    <a:lstStyle/>
                    <a:p>
                      <a:pPr lvl="0" rtl="0">
                        <a:spcBef>
                          <a:spcPts val="0"/>
                        </a:spcBef>
                        <a:buNone/>
                      </a:pPr>
                      <a:r>
                        <a:rPr lang="en"/>
                        <a:t>s</a:t>
                      </a:r>
                    </a:p>
                  </a:txBody>
                  <a:tcPr marL="91425" marR="91425" marT="91425" marB="91425">
                    <a:solidFill>
                      <a:schemeClr val="lt1"/>
                    </a:solidFill>
                  </a:tcPr>
                </a:tc>
                <a:tc>
                  <a:txBody>
                    <a:bodyPr/>
                    <a:lstStyle/>
                    <a:p>
                      <a:pPr lvl="0" rtl="0">
                        <a:spcBef>
                          <a:spcPts val="0"/>
                        </a:spcBef>
                        <a:buNone/>
                      </a:pPr>
                      <a:r>
                        <a:rPr lang="en"/>
                        <a:t>s</a:t>
                      </a:r>
                    </a:p>
                  </a:txBody>
                  <a:tcPr marL="91425" marR="91425" marT="91425" marB="91425">
                    <a:solidFill>
                      <a:schemeClr val="lt1"/>
                    </a:solidFill>
                  </a:tcPr>
                </a:tc>
                <a:tc>
                  <a:txBody>
                    <a:bodyPr/>
                    <a:lstStyle/>
                    <a:p>
                      <a:pPr lvl="0" rtl="0">
                        <a:spcBef>
                          <a:spcPts val="0"/>
                        </a:spcBef>
                        <a:buNone/>
                      </a:pPr>
                      <a:r>
                        <a:rPr lang="en"/>
                        <a:t>s</a:t>
                      </a:r>
                    </a:p>
                  </a:txBody>
                  <a:tcPr marL="91425" marR="91425" marT="91425" marB="91425">
                    <a:solidFill>
                      <a:schemeClr val="lt1"/>
                    </a:solidFill>
                  </a:tcPr>
                </a:tc>
                <a:tc>
                  <a:txBody>
                    <a:bodyPr/>
                    <a:lstStyle/>
                    <a:p>
                      <a:pPr lvl="0" rtl="0">
                        <a:spcBef>
                          <a:spcPts val="0"/>
                        </a:spcBef>
                        <a:buNone/>
                      </a:pPr>
                      <a:r>
                        <a:rPr lang="en"/>
                        <a:t>o</a:t>
                      </a:r>
                    </a:p>
                  </a:txBody>
                  <a:tcPr marL="91425" marR="91425" marT="91425" marB="91425">
                    <a:solidFill>
                      <a:schemeClr val="lt1"/>
                    </a:solidFill>
                  </a:tcPr>
                </a:tc>
                <a:tc>
                  <a:txBody>
                    <a:bodyPr/>
                    <a:lstStyle/>
                    <a:p>
                      <a:pPr lvl="0" rtl="0">
                        <a:spcBef>
                          <a:spcPts val="0"/>
                        </a:spcBef>
                        <a:buNone/>
                      </a:pPr>
                      <a:r>
                        <a:rPr lang="en"/>
                        <a:t>o]</a:t>
                      </a:r>
                    </a:p>
                  </a:txBody>
                  <a:tcPr marL="91425" marR="91425" marT="91425" marB="91425">
                    <a:solidFill>
                      <a:schemeClr val="lt1"/>
                    </a:solidFill>
                  </a:tcPr>
                </a:tc>
                <a:tc>
                  <a:txBody>
                    <a:bodyPr/>
                    <a:lstStyle/>
                    <a:p>
                      <a:pPr lvl="0" rtl="0">
                        <a:spcBef>
                          <a:spcPts val="0"/>
                        </a:spcBef>
                        <a:buNone/>
                      </a:pPr>
                      <a:r>
                        <a:rPr lang="en">
                          <a:solidFill>
                            <a:srgbClr val="FF0000"/>
                          </a:solidFill>
                        </a:rPr>
                        <a:t>[b</a:t>
                      </a:r>
                    </a:p>
                  </a:txBody>
                  <a:tcPr marL="91425" marR="91425" marT="91425" marB="91425">
                    <a:solidFill>
                      <a:schemeClr val="lt1"/>
                    </a:solidFill>
                  </a:tcPr>
                </a:tc>
                <a:tc>
                  <a:txBody>
                    <a:bodyPr/>
                    <a:lstStyle/>
                    <a:p>
                      <a:pPr lvl="0" rtl="0">
                        <a:spcBef>
                          <a:spcPts val="0"/>
                        </a:spcBef>
                        <a:buNone/>
                      </a:pPr>
                      <a:r>
                        <a:rPr lang="en">
                          <a:solidFill>
                            <a:srgbClr val="FF0000"/>
                          </a:solidFill>
                        </a:rPr>
                        <a:t>b</a:t>
                      </a:r>
                    </a:p>
                  </a:txBody>
                  <a:tcPr marL="91425" marR="91425" marT="91425" marB="91425">
                    <a:solidFill>
                      <a:schemeClr val="lt1"/>
                    </a:solidFill>
                  </a:tcPr>
                </a:tc>
                <a:tc>
                  <a:txBody>
                    <a:bodyPr/>
                    <a:lstStyle/>
                    <a:p>
                      <a:pPr lvl="0" rtl="0">
                        <a:spcBef>
                          <a:spcPts val="0"/>
                        </a:spcBef>
                        <a:buNone/>
                      </a:pPr>
                      <a:r>
                        <a:rPr lang="en"/>
                        <a:t>s</a:t>
                      </a:r>
                    </a:p>
                  </a:txBody>
                  <a:tcPr marL="91425" marR="91425" marT="91425" marB="91425">
                    <a:solidFill>
                      <a:schemeClr val="lt1"/>
                    </a:solidFill>
                  </a:tcPr>
                </a:tc>
                <a:tc>
                  <a:txBody>
                    <a:bodyPr/>
                    <a:lstStyle/>
                    <a:p>
                      <a:pPr lvl="0" rtl="0">
                        <a:spcBef>
                          <a:spcPts val="0"/>
                        </a:spcBef>
                        <a:buNone/>
                      </a:pPr>
                      <a:r>
                        <a:rPr lang="en"/>
                        <a:t>s</a:t>
                      </a:r>
                    </a:p>
                  </a:txBody>
                  <a:tcPr marL="91425" marR="91425" marT="91425" marB="91425">
                    <a:solidFill>
                      <a:schemeClr val="lt1"/>
                    </a:solidFill>
                  </a:tcPr>
                </a:tc>
                <a:tc>
                  <a:txBody>
                    <a:bodyPr/>
                    <a:lstStyle/>
                    <a:p>
                      <a:pPr lvl="0" rtl="0">
                        <a:spcBef>
                          <a:spcPts val="0"/>
                        </a:spcBef>
                        <a:buNone/>
                      </a:pPr>
                      <a:r>
                        <a:rPr lang="en"/>
                        <a:t>s</a:t>
                      </a:r>
                    </a:p>
                  </a:txBody>
                  <a:tcPr marL="91425" marR="91425" marT="91425" marB="91425">
                    <a:solidFill>
                      <a:schemeClr val="lt1"/>
                    </a:solidFill>
                  </a:tcPr>
                </a:tc>
                <a:tc>
                  <a:txBody>
                    <a:bodyPr/>
                    <a:lstStyle/>
                    <a:p>
                      <a:pPr lvl="0" rtl="0">
                        <a:spcBef>
                          <a:spcPts val="0"/>
                        </a:spcBef>
                        <a:buNone/>
                      </a:pPr>
                      <a:r>
                        <a:rPr lang="en"/>
                        <a:t>o</a:t>
                      </a:r>
                    </a:p>
                  </a:txBody>
                  <a:tcPr marL="91425" marR="91425" marT="91425" marB="91425">
                    <a:solidFill>
                      <a:schemeClr val="lt1"/>
                    </a:solidFill>
                  </a:tcPr>
                </a:tc>
                <a:tc>
                  <a:txBody>
                    <a:bodyPr/>
                    <a:lstStyle/>
                    <a:p>
                      <a:pPr lvl="0" rtl="0">
                        <a:spcBef>
                          <a:spcPts val="0"/>
                        </a:spcBef>
                        <a:buNone/>
                      </a:pPr>
                      <a:r>
                        <a:rPr lang="en"/>
                        <a:t>o]</a:t>
                      </a:r>
                    </a:p>
                  </a:txBody>
                  <a:tcPr marL="91425" marR="91425" marT="91425" marB="91425">
                    <a:solidFill>
                      <a:schemeClr val="lt1"/>
                    </a:solidFill>
                  </a:tcPr>
                </a:tc>
                <a:extLst>
                  <a:ext uri="{0D108BD9-81ED-4DB2-BD59-A6C34878D82A}">
                    <a16:rowId xmlns:a16="http://schemas.microsoft.com/office/drawing/2014/main" val="10000"/>
                  </a:ext>
                </a:extLst>
              </a:tr>
              <a:tr h="219900">
                <a:tc>
                  <a:txBody>
                    <a:bodyPr/>
                    <a:lstStyle/>
                    <a:p>
                      <a:pPr lvl="0" rtl="0">
                        <a:spcBef>
                          <a:spcPts val="0"/>
                        </a:spcBef>
                        <a:buNone/>
                      </a:pPr>
                      <a:r>
                        <a:rPr lang="en">
                          <a:solidFill>
                            <a:srgbClr val="FF0000"/>
                          </a:solidFill>
                        </a:rPr>
                        <a:t>[b</a:t>
                      </a:r>
                    </a:p>
                  </a:txBody>
                  <a:tcPr marL="91425" marR="91425" marT="91425" marB="91425">
                    <a:solidFill>
                      <a:schemeClr val="lt1"/>
                    </a:solidFill>
                  </a:tcPr>
                </a:tc>
                <a:tc>
                  <a:txBody>
                    <a:bodyPr/>
                    <a:lstStyle/>
                    <a:p>
                      <a:pPr lvl="0" rtl="0">
                        <a:spcBef>
                          <a:spcPts val="0"/>
                        </a:spcBef>
                        <a:buNone/>
                      </a:pPr>
                      <a:r>
                        <a:rPr lang="en" dirty="0">
                          <a:solidFill>
                            <a:srgbClr val="FF0000"/>
                          </a:solidFill>
                        </a:rPr>
                        <a:t>b</a:t>
                      </a:r>
                    </a:p>
                  </a:txBody>
                  <a:tcPr marL="91425" marR="91425" marT="91425" marB="91425">
                    <a:solidFill>
                      <a:schemeClr val="lt1"/>
                    </a:solidFill>
                  </a:tcPr>
                </a:tc>
                <a:tc>
                  <a:txBody>
                    <a:bodyPr/>
                    <a:lstStyle/>
                    <a:p>
                      <a:pPr lvl="0" rtl="0">
                        <a:spcBef>
                          <a:spcPts val="0"/>
                        </a:spcBef>
                        <a:buNone/>
                      </a:pPr>
                      <a:r>
                        <a:rPr lang="en" dirty="0"/>
                        <a:t>s</a:t>
                      </a:r>
                    </a:p>
                  </a:txBody>
                  <a:tcPr marL="91425" marR="91425" marT="91425" marB="91425">
                    <a:solidFill>
                      <a:schemeClr val="lt1"/>
                    </a:solidFill>
                  </a:tcPr>
                </a:tc>
                <a:tc>
                  <a:txBody>
                    <a:bodyPr/>
                    <a:lstStyle/>
                    <a:p>
                      <a:pPr lvl="0" rtl="0">
                        <a:spcBef>
                          <a:spcPts val="0"/>
                        </a:spcBef>
                        <a:buNone/>
                      </a:pPr>
                      <a:r>
                        <a:rPr lang="en"/>
                        <a:t>s</a:t>
                      </a:r>
                    </a:p>
                  </a:txBody>
                  <a:tcPr marL="91425" marR="91425" marT="91425" marB="91425">
                    <a:solidFill>
                      <a:schemeClr val="lt1"/>
                    </a:solidFill>
                  </a:tcPr>
                </a:tc>
                <a:tc>
                  <a:txBody>
                    <a:bodyPr/>
                    <a:lstStyle/>
                    <a:p>
                      <a:pPr lvl="0" rtl="0">
                        <a:spcBef>
                          <a:spcPts val="0"/>
                        </a:spcBef>
                        <a:buNone/>
                      </a:pPr>
                      <a:r>
                        <a:rPr lang="en"/>
                        <a:t>s</a:t>
                      </a:r>
                    </a:p>
                  </a:txBody>
                  <a:tcPr marL="91425" marR="91425" marT="91425" marB="91425">
                    <a:solidFill>
                      <a:schemeClr val="lt1"/>
                    </a:solidFill>
                  </a:tcPr>
                </a:tc>
                <a:tc>
                  <a:txBody>
                    <a:bodyPr/>
                    <a:lstStyle/>
                    <a:p>
                      <a:pPr lvl="0" rtl="0">
                        <a:spcBef>
                          <a:spcPts val="0"/>
                        </a:spcBef>
                        <a:buNone/>
                      </a:pPr>
                      <a:r>
                        <a:rPr lang="en"/>
                        <a:t>o</a:t>
                      </a:r>
                    </a:p>
                  </a:txBody>
                  <a:tcPr marL="91425" marR="91425" marT="91425" marB="91425">
                    <a:solidFill>
                      <a:schemeClr val="lt1"/>
                    </a:solidFill>
                  </a:tcPr>
                </a:tc>
                <a:tc>
                  <a:txBody>
                    <a:bodyPr/>
                    <a:lstStyle/>
                    <a:p>
                      <a:pPr lvl="0" rtl="0">
                        <a:spcBef>
                          <a:spcPts val="0"/>
                        </a:spcBef>
                        <a:buNone/>
                      </a:pPr>
                      <a:r>
                        <a:rPr lang="en"/>
                        <a:t>o]</a:t>
                      </a:r>
                    </a:p>
                  </a:txBody>
                  <a:tcPr marL="91425" marR="91425" marT="91425" marB="91425">
                    <a:solidFill>
                      <a:schemeClr val="lt1"/>
                    </a:solidFill>
                  </a:tcPr>
                </a:tc>
                <a:tc>
                  <a:txBody>
                    <a:bodyPr/>
                    <a:lstStyle/>
                    <a:p>
                      <a:pPr lvl="0" rtl="0">
                        <a:spcBef>
                          <a:spcPts val="0"/>
                        </a:spcBef>
                        <a:buNone/>
                      </a:pPr>
                      <a:r>
                        <a:rPr lang="en">
                          <a:solidFill>
                            <a:srgbClr val="FF0000"/>
                          </a:solidFill>
                        </a:rPr>
                        <a:t>[b</a:t>
                      </a:r>
                    </a:p>
                  </a:txBody>
                  <a:tcPr marL="91425" marR="91425" marT="91425" marB="91425">
                    <a:solidFill>
                      <a:schemeClr val="lt1"/>
                    </a:solidFill>
                  </a:tcPr>
                </a:tc>
                <a:tc>
                  <a:txBody>
                    <a:bodyPr/>
                    <a:lstStyle/>
                    <a:p>
                      <a:pPr lvl="0" rtl="0">
                        <a:spcBef>
                          <a:spcPts val="0"/>
                        </a:spcBef>
                        <a:buNone/>
                      </a:pPr>
                      <a:r>
                        <a:rPr lang="en">
                          <a:solidFill>
                            <a:srgbClr val="FF0000"/>
                          </a:solidFill>
                        </a:rPr>
                        <a:t>b</a:t>
                      </a:r>
                    </a:p>
                  </a:txBody>
                  <a:tcPr marL="91425" marR="91425" marT="91425" marB="91425">
                    <a:solidFill>
                      <a:schemeClr val="lt1"/>
                    </a:solidFill>
                  </a:tcPr>
                </a:tc>
                <a:tc>
                  <a:txBody>
                    <a:bodyPr/>
                    <a:lstStyle/>
                    <a:p>
                      <a:pPr lvl="0" rtl="0">
                        <a:spcBef>
                          <a:spcPts val="0"/>
                        </a:spcBef>
                        <a:buNone/>
                      </a:pPr>
                      <a:r>
                        <a:rPr lang="en"/>
                        <a:t>s</a:t>
                      </a:r>
                    </a:p>
                  </a:txBody>
                  <a:tcPr marL="91425" marR="91425" marT="91425" marB="91425">
                    <a:solidFill>
                      <a:schemeClr val="lt1"/>
                    </a:solidFill>
                  </a:tcPr>
                </a:tc>
                <a:tc>
                  <a:txBody>
                    <a:bodyPr/>
                    <a:lstStyle/>
                    <a:p>
                      <a:pPr lvl="0" rtl="0">
                        <a:spcBef>
                          <a:spcPts val="0"/>
                        </a:spcBef>
                        <a:buNone/>
                      </a:pPr>
                      <a:r>
                        <a:rPr lang="en"/>
                        <a:t>s</a:t>
                      </a:r>
                    </a:p>
                  </a:txBody>
                  <a:tcPr marL="91425" marR="91425" marT="91425" marB="91425">
                    <a:solidFill>
                      <a:schemeClr val="lt1"/>
                    </a:solidFill>
                  </a:tcPr>
                </a:tc>
                <a:tc>
                  <a:txBody>
                    <a:bodyPr/>
                    <a:lstStyle/>
                    <a:p>
                      <a:pPr lvl="0" rtl="0">
                        <a:spcBef>
                          <a:spcPts val="0"/>
                        </a:spcBef>
                        <a:buNone/>
                      </a:pPr>
                      <a:r>
                        <a:rPr lang="en" dirty="0"/>
                        <a:t>s</a:t>
                      </a:r>
                    </a:p>
                  </a:txBody>
                  <a:tcPr marL="91425" marR="91425" marT="91425" marB="91425">
                    <a:solidFill>
                      <a:schemeClr val="lt1"/>
                    </a:solidFill>
                  </a:tcPr>
                </a:tc>
                <a:tc>
                  <a:txBody>
                    <a:bodyPr/>
                    <a:lstStyle/>
                    <a:p>
                      <a:pPr lvl="0" rtl="0">
                        <a:spcBef>
                          <a:spcPts val="0"/>
                        </a:spcBef>
                        <a:buNone/>
                      </a:pPr>
                      <a:r>
                        <a:rPr lang="en"/>
                        <a:t>o</a:t>
                      </a:r>
                    </a:p>
                  </a:txBody>
                  <a:tcPr marL="91425" marR="91425" marT="91425" marB="91425">
                    <a:solidFill>
                      <a:schemeClr val="lt1"/>
                    </a:solidFill>
                  </a:tcPr>
                </a:tc>
                <a:tc>
                  <a:txBody>
                    <a:bodyPr/>
                    <a:lstStyle/>
                    <a:p>
                      <a:pPr lvl="0" rtl="0">
                        <a:spcBef>
                          <a:spcPts val="0"/>
                        </a:spcBef>
                        <a:buNone/>
                      </a:pPr>
                      <a:r>
                        <a:rPr lang="en"/>
                        <a:t>o]</a:t>
                      </a:r>
                    </a:p>
                  </a:txBody>
                  <a:tcPr marL="91425" marR="91425" marT="91425" marB="91425">
                    <a:solidFill>
                      <a:schemeClr val="lt1"/>
                    </a:solidFill>
                  </a:tcPr>
                </a:tc>
                <a:extLst>
                  <a:ext uri="{0D108BD9-81ED-4DB2-BD59-A6C34878D82A}">
                    <a16:rowId xmlns:a16="http://schemas.microsoft.com/office/drawing/2014/main" val="10001"/>
                  </a:ext>
                </a:extLst>
              </a:tr>
              <a:tr h="219900">
                <a:tc>
                  <a:txBody>
                    <a:bodyPr/>
                    <a:lstStyle/>
                    <a:p>
                      <a:pPr lvl="0" rtl="0">
                        <a:spcBef>
                          <a:spcPts val="0"/>
                        </a:spcBef>
                        <a:buNone/>
                      </a:pPr>
                      <a:r>
                        <a:rPr lang="en">
                          <a:solidFill>
                            <a:srgbClr val="FF0000"/>
                          </a:solidFill>
                        </a:rPr>
                        <a:t>[b</a:t>
                      </a:r>
                    </a:p>
                  </a:txBody>
                  <a:tcPr marL="91425" marR="91425" marT="91425" marB="91425">
                    <a:solidFill>
                      <a:schemeClr val="lt1"/>
                    </a:solidFill>
                  </a:tcPr>
                </a:tc>
                <a:tc>
                  <a:txBody>
                    <a:bodyPr/>
                    <a:lstStyle/>
                    <a:p>
                      <a:pPr lvl="0" rtl="0">
                        <a:spcBef>
                          <a:spcPts val="0"/>
                        </a:spcBef>
                        <a:buNone/>
                      </a:pPr>
                      <a:r>
                        <a:rPr lang="en">
                          <a:solidFill>
                            <a:srgbClr val="FF0000"/>
                          </a:solidFill>
                        </a:rPr>
                        <a:t>b</a:t>
                      </a:r>
                    </a:p>
                  </a:txBody>
                  <a:tcPr marL="91425" marR="91425" marT="91425" marB="91425">
                    <a:solidFill>
                      <a:schemeClr val="lt1"/>
                    </a:solidFill>
                  </a:tcPr>
                </a:tc>
                <a:tc>
                  <a:txBody>
                    <a:bodyPr/>
                    <a:lstStyle/>
                    <a:p>
                      <a:pPr lvl="0" rtl="0">
                        <a:spcBef>
                          <a:spcPts val="0"/>
                        </a:spcBef>
                        <a:buNone/>
                      </a:pPr>
                      <a:r>
                        <a:rPr lang="en"/>
                        <a:t>s</a:t>
                      </a:r>
                    </a:p>
                  </a:txBody>
                  <a:tcPr marL="91425" marR="91425" marT="91425" marB="91425">
                    <a:solidFill>
                      <a:schemeClr val="lt1"/>
                    </a:solidFill>
                  </a:tcPr>
                </a:tc>
                <a:tc>
                  <a:txBody>
                    <a:bodyPr/>
                    <a:lstStyle/>
                    <a:p>
                      <a:pPr lvl="0" rtl="0">
                        <a:spcBef>
                          <a:spcPts val="0"/>
                        </a:spcBef>
                        <a:buNone/>
                      </a:pPr>
                      <a:r>
                        <a:rPr lang="en"/>
                        <a:t>s</a:t>
                      </a:r>
                    </a:p>
                  </a:txBody>
                  <a:tcPr marL="91425" marR="91425" marT="91425" marB="91425">
                    <a:solidFill>
                      <a:schemeClr val="lt1"/>
                    </a:solidFill>
                  </a:tcPr>
                </a:tc>
                <a:tc>
                  <a:txBody>
                    <a:bodyPr/>
                    <a:lstStyle/>
                    <a:p>
                      <a:pPr lvl="0" rtl="0">
                        <a:spcBef>
                          <a:spcPts val="0"/>
                        </a:spcBef>
                        <a:buNone/>
                      </a:pPr>
                      <a:r>
                        <a:rPr lang="en"/>
                        <a:t>s</a:t>
                      </a:r>
                    </a:p>
                  </a:txBody>
                  <a:tcPr marL="91425" marR="91425" marT="91425" marB="91425">
                    <a:solidFill>
                      <a:schemeClr val="lt1"/>
                    </a:solidFill>
                  </a:tcPr>
                </a:tc>
                <a:tc>
                  <a:txBody>
                    <a:bodyPr/>
                    <a:lstStyle/>
                    <a:p>
                      <a:pPr lvl="0" rtl="0">
                        <a:spcBef>
                          <a:spcPts val="0"/>
                        </a:spcBef>
                        <a:buNone/>
                      </a:pPr>
                      <a:r>
                        <a:rPr lang="en"/>
                        <a:t>o</a:t>
                      </a:r>
                    </a:p>
                  </a:txBody>
                  <a:tcPr marL="91425" marR="91425" marT="91425" marB="91425">
                    <a:solidFill>
                      <a:schemeClr val="lt1"/>
                    </a:solidFill>
                  </a:tcPr>
                </a:tc>
                <a:tc>
                  <a:txBody>
                    <a:bodyPr/>
                    <a:lstStyle/>
                    <a:p>
                      <a:pPr lvl="0" rtl="0">
                        <a:spcBef>
                          <a:spcPts val="0"/>
                        </a:spcBef>
                        <a:buNone/>
                      </a:pPr>
                      <a:r>
                        <a:rPr lang="en"/>
                        <a:t>o]</a:t>
                      </a:r>
                    </a:p>
                  </a:txBody>
                  <a:tcPr marL="91425" marR="91425" marT="91425" marB="91425">
                    <a:solidFill>
                      <a:schemeClr val="lt1"/>
                    </a:solidFill>
                  </a:tcPr>
                </a:tc>
                <a:tc>
                  <a:txBody>
                    <a:bodyPr/>
                    <a:lstStyle/>
                    <a:p>
                      <a:pPr lvl="0" rtl="0">
                        <a:spcBef>
                          <a:spcPts val="0"/>
                        </a:spcBef>
                        <a:buNone/>
                      </a:pPr>
                      <a:r>
                        <a:rPr lang="en">
                          <a:solidFill>
                            <a:srgbClr val="FF0000"/>
                          </a:solidFill>
                        </a:rPr>
                        <a:t>[b</a:t>
                      </a:r>
                    </a:p>
                  </a:txBody>
                  <a:tcPr marL="91425" marR="91425" marT="91425" marB="91425">
                    <a:solidFill>
                      <a:schemeClr val="lt1"/>
                    </a:solidFill>
                  </a:tcPr>
                </a:tc>
                <a:tc>
                  <a:txBody>
                    <a:bodyPr/>
                    <a:lstStyle/>
                    <a:p>
                      <a:pPr lvl="0" rtl="0">
                        <a:spcBef>
                          <a:spcPts val="0"/>
                        </a:spcBef>
                        <a:buNone/>
                      </a:pPr>
                      <a:r>
                        <a:rPr lang="en">
                          <a:solidFill>
                            <a:srgbClr val="FF0000"/>
                          </a:solidFill>
                        </a:rPr>
                        <a:t>b</a:t>
                      </a:r>
                    </a:p>
                  </a:txBody>
                  <a:tcPr marL="91425" marR="91425" marT="91425" marB="91425">
                    <a:solidFill>
                      <a:schemeClr val="lt1"/>
                    </a:solidFill>
                  </a:tcPr>
                </a:tc>
                <a:tc>
                  <a:txBody>
                    <a:bodyPr/>
                    <a:lstStyle/>
                    <a:p>
                      <a:pPr lvl="0" rtl="0">
                        <a:spcBef>
                          <a:spcPts val="0"/>
                        </a:spcBef>
                        <a:buNone/>
                      </a:pPr>
                      <a:r>
                        <a:rPr lang="en"/>
                        <a:t>s</a:t>
                      </a:r>
                    </a:p>
                  </a:txBody>
                  <a:tcPr marL="91425" marR="91425" marT="91425" marB="91425">
                    <a:solidFill>
                      <a:schemeClr val="lt1"/>
                    </a:solidFill>
                  </a:tcPr>
                </a:tc>
                <a:tc>
                  <a:txBody>
                    <a:bodyPr/>
                    <a:lstStyle/>
                    <a:p>
                      <a:pPr lvl="0" rtl="0">
                        <a:spcBef>
                          <a:spcPts val="0"/>
                        </a:spcBef>
                        <a:buNone/>
                      </a:pPr>
                      <a:r>
                        <a:rPr lang="en"/>
                        <a:t>s</a:t>
                      </a:r>
                    </a:p>
                  </a:txBody>
                  <a:tcPr marL="91425" marR="91425" marT="91425" marB="91425">
                    <a:solidFill>
                      <a:schemeClr val="lt1"/>
                    </a:solidFill>
                  </a:tcPr>
                </a:tc>
                <a:tc>
                  <a:txBody>
                    <a:bodyPr/>
                    <a:lstStyle/>
                    <a:p>
                      <a:pPr lvl="0" rtl="0">
                        <a:spcBef>
                          <a:spcPts val="0"/>
                        </a:spcBef>
                        <a:buNone/>
                      </a:pPr>
                      <a:r>
                        <a:rPr lang="en"/>
                        <a:t>s</a:t>
                      </a:r>
                    </a:p>
                  </a:txBody>
                  <a:tcPr marL="91425" marR="91425" marT="91425" marB="91425">
                    <a:solidFill>
                      <a:schemeClr val="lt1"/>
                    </a:solidFill>
                  </a:tcPr>
                </a:tc>
                <a:tc>
                  <a:txBody>
                    <a:bodyPr/>
                    <a:lstStyle/>
                    <a:p>
                      <a:pPr lvl="0" rtl="0">
                        <a:spcBef>
                          <a:spcPts val="0"/>
                        </a:spcBef>
                        <a:buNone/>
                      </a:pPr>
                      <a:r>
                        <a:rPr lang="en"/>
                        <a:t>o</a:t>
                      </a:r>
                    </a:p>
                  </a:txBody>
                  <a:tcPr marL="91425" marR="91425" marT="91425" marB="91425">
                    <a:solidFill>
                      <a:schemeClr val="lt1"/>
                    </a:solidFill>
                  </a:tcPr>
                </a:tc>
                <a:tc>
                  <a:txBody>
                    <a:bodyPr/>
                    <a:lstStyle/>
                    <a:p>
                      <a:pPr lvl="0" rtl="0">
                        <a:spcBef>
                          <a:spcPts val="0"/>
                        </a:spcBef>
                        <a:buNone/>
                      </a:pPr>
                      <a:r>
                        <a:rPr lang="en"/>
                        <a:t>o]</a:t>
                      </a:r>
                    </a:p>
                  </a:txBody>
                  <a:tcPr marL="91425" marR="91425" marT="91425" marB="91425">
                    <a:solidFill>
                      <a:schemeClr val="lt1"/>
                    </a:solidFill>
                  </a:tcPr>
                </a:tc>
                <a:extLst>
                  <a:ext uri="{0D108BD9-81ED-4DB2-BD59-A6C34878D82A}">
                    <a16:rowId xmlns:a16="http://schemas.microsoft.com/office/drawing/2014/main" val="10002"/>
                  </a:ext>
                </a:extLst>
              </a:tr>
              <a:tr h="219900">
                <a:tc>
                  <a:txBody>
                    <a:bodyPr/>
                    <a:lstStyle/>
                    <a:p>
                      <a:pPr lvl="0" rtl="0">
                        <a:spcBef>
                          <a:spcPts val="0"/>
                        </a:spcBef>
                        <a:buNone/>
                      </a:pPr>
                      <a:r>
                        <a:rPr lang="en">
                          <a:solidFill>
                            <a:srgbClr val="FF0000"/>
                          </a:solidFill>
                        </a:rPr>
                        <a:t>[b</a:t>
                      </a:r>
                    </a:p>
                  </a:txBody>
                  <a:tcPr marL="91425" marR="91425" marT="91425" marB="91425">
                    <a:solidFill>
                      <a:schemeClr val="lt1"/>
                    </a:solidFill>
                  </a:tcPr>
                </a:tc>
                <a:tc>
                  <a:txBody>
                    <a:bodyPr/>
                    <a:lstStyle/>
                    <a:p>
                      <a:pPr lvl="0" rtl="0">
                        <a:spcBef>
                          <a:spcPts val="0"/>
                        </a:spcBef>
                        <a:buNone/>
                      </a:pPr>
                      <a:r>
                        <a:rPr lang="en">
                          <a:solidFill>
                            <a:srgbClr val="FF0000"/>
                          </a:solidFill>
                        </a:rPr>
                        <a:t>b</a:t>
                      </a:r>
                    </a:p>
                  </a:txBody>
                  <a:tcPr marL="91425" marR="91425" marT="91425" marB="91425">
                    <a:solidFill>
                      <a:schemeClr val="lt1"/>
                    </a:solidFill>
                  </a:tcPr>
                </a:tc>
                <a:tc>
                  <a:txBody>
                    <a:bodyPr/>
                    <a:lstStyle/>
                    <a:p>
                      <a:pPr lvl="0" rtl="0">
                        <a:spcBef>
                          <a:spcPts val="0"/>
                        </a:spcBef>
                        <a:buNone/>
                      </a:pPr>
                      <a:r>
                        <a:rPr lang="en"/>
                        <a:t>s</a:t>
                      </a:r>
                    </a:p>
                  </a:txBody>
                  <a:tcPr marL="91425" marR="91425" marT="91425" marB="91425">
                    <a:solidFill>
                      <a:schemeClr val="lt1"/>
                    </a:solidFill>
                  </a:tcPr>
                </a:tc>
                <a:tc>
                  <a:txBody>
                    <a:bodyPr/>
                    <a:lstStyle/>
                    <a:p>
                      <a:pPr lvl="0" rtl="0">
                        <a:spcBef>
                          <a:spcPts val="0"/>
                        </a:spcBef>
                        <a:buNone/>
                      </a:pPr>
                      <a:r>
                        <a:rPr lang="en"/>
                        <a:t>s</a:t>
                      </a:r>
                    </a:p>
                  </a:txBody>
                  <a:tcPr marL="91425" marR="91425" marT="91425" marB="91425">
                    <a:solidFill>
                      <a:schemeClr val="lt1"/>
                    </a:solidFill>
                  </a:tcPr>
                </a:tc>
                <a:tc>
                  <a:txBody>
                    <a:bodyPr/>
                    <a:lstStyle/>
                    <a:p>
                      <a:pPr lvl="0" rtl="0">
                        <a:spcBef>
                          <a:spcPts val="0"/>
                        </a:spcBef>
                        <a:buNone/>
                      </a:pPr>
                      <a:r>
                        <a:rPr lang="en"/>
                        <a:t>s</a:t>
                      </a:r>
                    </a:p>
                  </a:txBody>
                  <a:tcPr marL="91425" marR="91425" marT="91425" marB="91425">
                    <a:solidFill>
                      <a:schemeClr val="lt1"/>
                    </a:solidFill>
                  </a:tcPr>
                </a:tc>
                <a:tc>
                  <a:txBody>
                    <a:bodyPr/>
                    <a:lstStyle/>
                    <a:p>
                      <a:pPr lvl="0" rtl="0">
                        <a:spcBef>
                          <a:spcPts val="0"/>
                        </a:spcBef>
                        <a:buNone/>
                      </a:pPr>
                      <a:r>
                        <a:rPr lang="en"/>
                        <a:t>o</a:t>
                      </a:r>
                    </a:p>
                  </a:txBody>
                  <a:tcPr marL="91425" marR="91425" marT="91425" marB="91425">
                    <a:solidFill>
                      <a:schemeClr val="lt1"/>
                    </a:solidFill>
                  </a:tcPr>
                </a:tc>
                <a:tc>
                  <a:txBody>
                    <a:bodyPr/>
                    <a:lstStyle/>
                    <a:p>
                      <a:pPr lvl="0" rtl="0">
                        <a:spcBef>
                          <a:spcPts val="0"/>
                        </a:spcBef>
                        <a:buNone/>
                      </a:pPr>
                      <a:r>
                        <a:rPr lang="en"/>
                        <a:t>o]</a:t>
                      </a:r>
                    </a:p>
                  </a:txBody>
                  <a:tcPr marL="91425" marR="91425" marT="91425" marB="91425">
                    <a:solidFill>
                      <a:schemeClr val="lt1"/>
                    </a:solidFill>
                  </a:tcPr>
                </a:tc>
                <a:tc>
                  <a:txBody>
                    <a:bodyPr/>
                    <a:lstStyle/>
                    <a:p>
                      <a:pPr lvl="0" rtl="0">
                        <a:spcBef>
                          <a:spcPts val="0"/>
                        </a:spcBef>
                        <a:buNone/>
                      </a:pPr>
                      <a:r>
                        <a:rPr lang="en">
                          <a:solidFill>
                            <a:srgbClr val="FF0000"/>
                          </a:solidFill>
                        </a:rPr>
                        <a:t>[b</a:t>
                      </a:r>
                    </a:p>
                  </a:txBody>
                  <a:tcPr marL="91425" marR="91425" marT="91425" marB="91425">
                    <a:solidFill>
                      <a:schemeClr val="lt1"/>
                    </a:solidFill>
                  </a:tcPr>
                </a:tc>
                <a:tc>
                  <a:txBody>
                    <a:bodyPr/>
                    <a:lstStyle/>
                    <a:p>
                      <a:pPr lvl="0" rtl="0">
                        <a:spcBef>
                          <a:spcPts val="0"/>
                        </a:spcBef>
                        <a:buNone/>
                      </a:pPr>
                      <a:r>
                        <a:rPr lang="en">
                          <a:solidFill>
                            <a:srgbClr val="FF0000"/>
                          </a:solidFill>
                        </a:rPr>
                        <a:t>b</a:t>
                      </a:r>
                    </a:p>
                  </a:txBody>
                  <a:tcPr marL="91425" marR="91425" marT="91425" marB="91425">
                    <a:solidFill>
                      <a:schemeClr val="lt1"/>
                    </a:solidFill>
                  </a:tcPr>
                </a:tc>
                <a:tc>
                  <a:txBody>
                    <a:bodyPr/>
                    <a:lstStyle/>
                    <a:p>
                      <a:pPr lvl="0" rtl="0">
                        <a:spcBef>
                          <a:spcPts val="0"/>
                        </a:spcBef>
                        <a:buNone/>
                      </a:pPr>
                      <a:r>
                        <a:rPr lang="en"/>
                        <a:t>s</a:t>
                      </a:r>
                    </a:p>
                  </a:txBody>
                  <a:tcPr marL="91425" marR="91425" marT="91425" marB="91425">
                    <a:solidFill>
                      <a:schemeClr val="lt1"/>
                    </a:solidFill>
                  </a:tcPr>
                </a:tc>
                <a:tc>
                  <a:txBody>
                    <a:bodyPr/>
                    <a:lstStyle/>
                    <a:p>
                      <a:pPr lvl="0" rtl="0">
                        <a:spcBef>
                          <a:spcPts val="0"/>
                        </a:spcBef>
                        <a:buNone/>
                      </a:pPr>
                      <a:r>
                        <a:rPr lang="en"/>
                        <a:t>s</a:t>
                      </a:r>
                    </a:p>
                  </a:txBody>
                  <a:tcPr marL="91425" marR="91425" marT="91425" marB="91425">
                    <a:solidFill>
                      <a:schemeClr val="lt1"/>
                    </a:solidFill>
                  </a:tcPr>
                </a:tc>
                <a:tc>
                  <a:txBody>
                    <a:bodyPr/>
                    <a:lstStyle/>
                    <a:p>
                      <a:pPr lvl="0" rtl="0">
                        <a:spcBef>
                          <a:spcPts val="0"/>
                        </a:spcBef>
                        <a:buNone/>
                      </a:pPr>
                      <a:r>
                        <a:rPr lang="en"/>
                        <a:t>s</a:t>
                      </a:r>
                    </a:p>
                  </a:txBody>
                  <a:tcPr marL="91425" marR="91425" marT="91425" marB="91425">
                    <a:solidFill>
                      <a:schemeClr val="lt1"/>
                    </a:solidFill>
                  </a:tcPr>
                </a:tc>
                <a:tc>
                  <a:txBody>
                    <a:bodyPr/>
                    <a:lstStyle/>
                    <a:p>
                      <a:pPr lvl="0" rtl="0">
                        <a:spcBef>
                          <a:spcPts val="0"/>
                        </a:spcBef>
                        <a:buNone/>
                      </a:pPr>
                      <a:r>
                        <a:rPr lang="en"/>
                        <a:t>o</a:t>
                      </a:r>
                    </a:p>
                  </a:txBody>
                  <a:tcPr marL="91425" marR="91425" marT="91425" marB="91425">
                    <a:solidFill>
                      <a:schemeClr val="lt1"/>
                    </a:solidFill>
                  </a:tcPr>
                </a:tc>
                <a:tc>
                  <a:txBody>
                    <a:bodyPr/>
                    <a:lstStyle/>
                    <a:p>
                      <a:pPr lvl="0" rtl="0">
                        <a:spcBef>
                          <a:spcPts val="0"/>
                        </a:spcBef>
                        <a:buNone/>
                      </a:pPr>
                      <a:r>
                        <a:rPr lang="en"/>
                        <a:t>o]</a:t>
                      </a:r>
                    </a:p>
                  </a:txBody>
                  <a:tcPr marL="91425" marR="91425" marT="91425" marB="91425">
                    <a:solidFill>
                      <a:schemeClr val="lt1"/>
                    </a:solidFill>
                  </a:tcPr>
                </a:tc>
                <a:extLst>
                  <a:ext uri="{0D108BD9-81ED-4DB2-BD59-A6C34878D82A}">
                    <a16:rowId xmlns:a16="http://schemas.microsoft.com/office/drawing/2014/main" val="10003"/>
                  </a:ext>
                </a:extLst>
              </a:tr>
              <a:tr h="219900">
                <a:tc>
                  <a:txBody>
                    <a:bodyPr/>
                    <a:lstStyle/>
                    <a:p>
                      <a:pPr lvl="0" rtl="0">
                        <a:spcBef>
                          <a:spcPts val="0"/>
                        </a:spcBef>
                        <a:buNone/>
                      </a:pPr>
                      <a:r>
                        <a:rPr lang="en">
                          <a:solidFill>
                            <a:srgbClr val="FF0000"/>
                          </a:solidFill>
                        </a:rPr>
                        <a:t>[b</a:t>
                      </a:r>
                    </a:p>
                  </a:txBody>
                  <a:tcPr marL="91425" marR="91425" marT="91425" marB="91425">
                    <a:solidFill>
                      <a:schemeClr val="lt1"/>
                    </a:solidFill>
                  </a:tcPr>
                </a:tc>
                <a:tc>
                  <a:txBody>
                    <a:bodyPr/>
                    <a:lstStyle/>
                    <a:p>
                      <a:pPr lvl="0" rtl="0">
                        <a:spcBef>
                          <a:spcPts val="0"/>
                        </a:spcBef>
                        <a:buNone/>
                      </a:pPr>
                      <a:r>
                        <a:rPr lang="en" dirty="0">
                          <a:solidFill>
                            <a:srgbClr val="FF0000"/>
                          </a:solidFill>
                        </a:rPr>
                        <a:t>b</a:t>
                      </a:r>
                    </a:p>
                  </a:txBody>
                  <a:tcPr marL="91425" marR="91425" marT="91425" marB="91425">
                    <a:solidFill>
                      <a:schemeClr val="lt1"/>
                    </a:solidFill>
                  </a:tcPr>
                </a:tc>
                <a:tc>
                  <a:txBody>
                    <a:bodyPr/>
                    <a:lstStyle/>
                    <a:p>
                      <a:pPr lvl="0" rtl="0">
                        <a:spcBef>
                          <a:spcPts val="0"/>
                        </a:spcBef>
                        <a:buNone/>
                      </a:pPr>
                      <a:r>
                        <a:rPr lang="en"/>
                        <a:t>s</a:t>
                      </a:r>
                    </a:p>
                  </a:txBody>
                  <a:tcPr marL="91425" marR="91425" marT="91425" marB="91425">
                    <a:solidFill>
                      <a:schemeClr val="lt1"/>
                    </a:solidFill>
                  </a:tcPr>
                </a:tc>
                <a:tc>
                  <a:txBody>
                    <a:bodyPr/>
                    <a:lstStyle/>
                    <a:p>
                      <a:pPr lvl="0" rtl="0">
                        <a:spcBef>
                          <a:spcPts val="0"/>
                        </a:spcBef>
                        <a:buNone/>
                      </a:pPr>
                      <a:r>
                        <a:rPr lang="en"/>
                        <a:t>s</a:t>
                      </a:r>
                    </a:p>
                  </a:txBody>
                  <a:tcPr marL="91425" marR="91425" marT="91425" marB="91425">
                    <a:solidFill>
                      <a:schemeClr val="lt1"/>
                    </a:solidFill>
                  </a:tcPr>
                </a:tc>
                <a:tc>
                  <a:txBody>
                    <a:bodyPr/>
                    <a:lstStyle/>
                    <a:p>
                      <a:pPr lvl="0" rtl="0">
                        <a:spcBef>
                          <a:spcPts val="0"/>
                        </a:spcBef>
                        <a:buNone/>
                      </a:pPr>
                      <a:r>
                        <a:rPr lang="en"/>
                        <a:t>s</a:t>
                      </a:r>
                    </a:p>
                  </a:txBody>
                  <a:tcPr marL="91425" marR="91425" marT="91425" marB="91425">
                    <a:solidFill>
                      <a:schemeClr val="lt1"/>
                    </a:solidFill>
                  </a:tcPr>
                </a:tc>
                <a:tc>
                  <a:txBody>
                    <a:bodyPr/>
                    <a:lstStyle/>
                    <a:p>
                      <a:pPr lvl="0" rtl="0">
                        <a:spcBef>
                          <a:spcPts val="0"/>
                        </a:spcBef>
                        <a:buNone/>
                      </a:pPr>
                      <a:r>
                        <a:rPr lang="en"/>
                        <a:t>o</a:t>
                      </a:r>
                    </a:p>
                  </a:txBody>
                  <a:tcPr marL="91425" marR="91425" marT="91425" marB="91425">
                    <a:solidFill>
                      <a:schemeClr val="lt1"/>
                    </a:solidFill>
                  </a:tcPr>
                </a:tc>
                <a:tc>
                  <a:txBody>
                    <a:bodyPr/>
                    <a:lstStyle/>
                    <a:p>
                      <a:pPr lvl="0" rtl="0">
                        <a:spcBef>
                          <a:spcPts val="0"/>
                        </a:spcBef>
                        <a:buNone/>
                      </a:pPr>
                      <a:r>
                        <a:rPr lang="en"/>
                        <a:t>o]</a:t>
                      </a:r>
                    </a:p>
                  </a:txBody>
                  <a:tcPr marL="91425" marR="91425" marT="91425" marB="91425">
                    <a:solidFill>
                      <a:schemeClr val="lt1"/>
                    </a:solidFill>
                  </a:tcPr>
                </a:tc>
                <a:tc>
                  <a:txBody>
                    <a:bodyPr/>
                    <a:lstStyle/>
                    <a:p>
                      <a:pPr lvl="0" rtl="0">
                        <a:spcBef>
                          <a:spcPts val="0"/>
                        </a:spcBef>
                        <a:buNone/>
                      </a:pPr>
                      <a:r>
                        <a:rPr lang="en">
                          <a:solidFill>
                            <a:srgbClr val="FF0000"/>
                          </a:solidFill>
                        </a:rPr>
                        <a:t>[b</a:t>
                      </a:r>
                    </a:p>
                  </a:txBody>
                  <a:tcPr marL="91425" marR="91425" marT="91425" marB="91425">
                    <a:solidFill>
                      <a:schemeClr val="lt1"/>
                    </a:solidFill>
                  </a:tcPr>
                </a:tc>
                <a:tc>
                  <a:txBody>
                    <a:bodyPr/>
                    <a:lstStyle/>
                    <a:p>
                      <a:pPr lvl="0" rtl="0">
                        <a:spcBef>
                          <a:spcPts val="0"/>
                        </a:spcBef>
                        <a:buNone/>
                      </a:pPr>
                      <a:r>
                        <a:rPr lang="en">
                          <a:solidFill>
                            <a:srgbClr val="FF0000"/>
                          </a:solidFill>
                        </a:rPr>
                        <a:t>b</a:t>
                      </a:r>
                    </a:p>
                  </a:txBody>
                  <a:tcPr marL="91425" marR="91425" marT="91425" marB="91425">
                    <a:solidFill>
                      <a:schemeClr val="lt1"/>
                    </a:solidFill>
                  </a:tcPr>
                </a:tc>
                <a:tc>
                  <a:txBody>
                    <a:bodyPr/>
                    <a:lstStyle/>
                    <a:p>
                      <a:pPr lvl="0" rtl="0">
                        <a:spcBef>
                          <a:spcPts val="0"/>
                        </a:spcBef>
                        <a:buNone/>
                      </a:pPr>
                      <a:r>
                        <a:rPr lang="en"/>
                        <a:t>s</a:t>
                      </a:r>
                    </a:p>
                  </a:txBody>
                  <a:tcPr marL="91425" marR="91425" marT="91425" marB="91425">
                    <a:solidFill>
                      <a:schemeClr val="lt1"/>
                    </a:solidFill>
                  </a:tcPr>
                </a:tc>
                <a:tc>
                  <a:txBody>
                    <a:bodyPr/>
                    <a:lstStyle/>
                    <a:p>
                      <a:pPr lvl="0" rtl="0">
                        <a:spcBef>
                          <a:spcPts val="0"/>
                        </a:spcBef>
                        <a:buNone/>
                      </a:pPr>
                      <a:r>
                        <a:rPr lang="en"/>
                        <a:t>s</a:t>
                      </a:r>
                    </a:p>
                  </a:txBody>
                  <a:tcPr marL="91425" marR="91425" marT="91425" marB="91425">
                    <a:solidFill>
                      <a:schemeClr val="lt1"/>
                    </a:solidFill>
                  </a:tcPr>
                </a:tc>
                <a:tc>
                  <a:txBody>
                    <a:bodyPr/>
                    <a:lstStyle/>
                    <a:p>
                      <a:pPr lvl="0" rtl="0">
                        <a:spcBef>
                          <a:spcPts val="0"/>
                        </a:spcBef>
                        <a:buNone/>
                      </a:pPr>
                      <a:r>
                        <a:rPr lang="en"/>
                        <a:t>s</a:t>
                      </a:r>
                    </a:p>
                  </a:txBody>
                  <a:tcPr marL="91425" marR="91425" marT="91425" marB="91425">
                    <a:solidFill>
                      <a:schemeClr val="lt1"/>
                    </a:solidFill>
                  </a:tcPr>
                </a:tc>
                <a:tc>
                  <a:txBody>
                    <a:bodyPr/>
                    <a:lstStyle/>
                    <a:p>
                      <a:pPr lvl="0" rtl="0">
                        <a:spcBef>
                          <a:spcPts val="0"/>
                        </a:spcBef>
                        <a:buNone/>
                      </a:pPr>
                      <a:r>
                        <a:rPr lang="en"/>
                        <a:t>o</a:t>
                      </a:r>
                    </a:p>
                  </a:txBody>
                  <a:tcPr marL="91425" marR="91425" marT="91425" marB="91425">
                    <a:solidFill>
                      <a:schemeClr val="lt1"/>
                    </a:solidFill>
                  </a:tcPr>
                </a:tc>
                <a:tc>
                  <a:txBody>
                    <a:bodyPr/>
                    <a:lstStyle/>
                    <a:p>
                      <a:pPr lvl="0" rtl="0">
                        <a:spcBef>
                          <a:spcPts val="0"/>
                        </a:spcBef>
                        <a:buNone/>
                      </a:pPr>
                      <a:r>
                        <a:rPr lang="en"/>
                        <a:t>o]</a:t>
                      </a:r>
                    </a:p>
                  </a:txBody>
                  <a:tcPr marL="91425" marR="91425" marT="91425" marB="91425">
                    <a:solidFill>
                      <a:schemeClr val="lt1"/>
                    </a:solidFill>
                  </a:tcPr>
                </a:tc>
                <a:extLst>
                  <a:ext uri="{0D108BD9-81ED-4DB2-BD59-A6C34878D82A}">
                    <a16:rowId xmlns:a16="http://schemas.microsoft.com/office/drawing/2014/main" val="10004"/>
                  </a:ext>
                </a:extLst>
              </a:tr>
              <a:tr h="219900">
                <a:tc>
                  <a:txBody>
                    <a:bodyPr/>
                    <a:lstStyle/>
                    <a:p>
                      <a:pPr lvl="0" rtl="0">
                        <a:spcBef>
                          <a:spcPts val="0"/>
                        </a:spcBef>
                        <a:buNone/>
                      </a:pPr>
                      <a:r>
                        <a:rPr lang="en">
                          <a:solidFill>
                            <a:srgbClr val="FF0000"/>
                          </a:solidFill>
                        </a:rPr>
                        <a:t>[b</a:t>
                      </a:r>
                    </a:p>
                  </a:txBody>
                  <a:tcPr marL="91425" marR="91425" marT="91425" marB="91425">
                    <a:solidFill>
                      <a:schemeClr val="lt1"/>
                    </a:solidFill>
                  </a:tcPr>
                </a:tc>
                <a:tc>
                  <a:txBody>
                    <a:bodyPr/>
                    <a:lstStyle/>
                    <a:p>
                      <a:pPr lvl="0" rtl="0">
                        <a:spcBef>
                          <a:spcPts val="0"/>
                        </a:spcBef>
                        <a:buNone/>
                      </a:pPr>
                      <a:r>
                        <a:rPr lang="en">
                          <a:solidFill>
                            <a:srgbClr val="FF0000"/>
                          </a:solidFill>
                        </a:rPr>
                        <a:t>b</a:t>
                      </a:r>
                    </a:p>
                  </a:txBody>
                  <a:tcPr marL="91425" marR="91425" marT="91425" marB="91425">
                    <a:solidFill>
                      <a:schemeClr val="lt1"/>
                    </a:solidFill>
                  </a:tcPr>
                </a:tc>
                <a:tc>
                  <a:txBody>
                    <a:bodyPr/>
                    <a:lstStyle/>
                    <a:p>
                      <a:pPr lvl="0" rtl="0">
                        <a:spcBef>
                          <a:spcPts val="0"/>
                        </a:spcBef>
                        <a:buNone/>
                      </a:pPr>
                      <a:r>
                        <a:rPr lang="en"/>
                        <a:t>s</a:t>
                      </a:r>
                    </a:p>
                  </a:txBody>
                  <a:tcPr marL="91425" marR="91425" marT="91425" marB="91425">
                    <a:solidFill>
                      <a:schemeClr val="lt1"/>
                    </a:solidFill>
                  </a:tcPr>
                </a:tc>
                <a:tc>
                  <a:txBody>
                    <a:bodyPr/>
                    <a:lstStyle/>
                    <a:p>
                      <a:pPr lvl="0" rtl="0">
                        <a:spcBef>
                          <a:spcPts val="0"/>
                        </a:spcBef>
                        <a:buNone/>
                      </a:pPr>
                      <a:r>
                        <a:rPr lang="en"/>
                        <a:t>s</a:t>
                      </a:r>
                    </a:p>
                  </a:txBody>
                  <a:tcPr marL="91425" marR="91425" marT="91425" marB="91425">
                    <a:solidFill>
                      <a:schemeClr val="lt1"/>
                    </a:solidFill>
                  </a:tcPr>
                </a:tc>
                <a:tc>
                  <a:txBody>
                    <a:bodyPr/>
                    <a:lstStyle/>
                    <a:p>
                      <a:pPr lvl="0" rtl="0">
                        <a:spcBef>
                          <a:spcPts val="0"/>
                        </a:spcBef>
                        <a:buNone/>
                      </a:pPr>
                      <a:r>
                        <a:rPr lang="en"/>
                        <a:t>s</a:t>
                      </a:r>
                    </a:p>
                  </a:txBody>
                  <a:tcPr marL="91425" marR="91425" marT="91425" marB="91425">
                    <a:solidFill>
                      <a:schemeClr val="lt1"/>
                    </a:solidFill>
                  </a:tcPr>
                </a:tc>
                <a:tc>
                  <a:txBody>
                    <a:bodyPr/>
                    <a:lstStyle/>
                    <a:p>
                      <a:pPr lvl="0" rtl="0">
                        <a:spcBef>
                          <a:spcPts val="0"/>
                        </a:spcBef>
                        <a:buNone/>
                      </a:pPr>
                      <a:r>
                        <a:rPr lang="en"/>
                        <a:t>o</a:t>
                      </a:r>
                    </a:p>
                  </a:txBody>
                  <a:tcPr marL="91425" marR="91425" marT="91425" marB="91425">
                    <a:solidFill>
                      <a:schemeClr val="lt1"/>
                    </a:solidFill>
                  </a:tcPr>
                </a:tc>
                <a:tc>
                  <a:txBody>
                    <a:bodyPr/>
                    <a:lstStyle/>
                    <a:p>
                      <a:pPr lvl="0" rtl="0">
                        <a:spcBef>
                          <a:spcPts val="0"/>
                        </a:spcBef>
                        <a:buNone/>
                      </a:pPr>
                      <a:r>
                        <a:rPr lang="en"/>
                        <a:t>o]</a:t>
                      </a:r>
                    </a:p>
                  </a:txBody>
                  <a:tcPr marL="91425" marR="91425" marT="91425" marB="91425">
                    <a:solidFill>
                      <a:schemeClr val="lt1"/>
                    </a:solidFill>
                  </a:tcPr>
                </a:tc>
                <a:tc>
                  <a:txBody>
                    <a:bodyPr/>
                    <a:lstStyle/>
                    <a:p>
                      <a:pPr lvl="0" rtl="0">
                        <a:spcBef>
                          <a:spcPts val="0"/>
                        </a:spcBef>
                        <a:buNone/>
                      </a:pPr>
                      <a:r>
                        <a:rPr lang="en">
                          <a:solidFill>
                            <a:srgbClr val="FF0000"/>
                          </a:solidFill>
                        </a:rPr>
                        <a:t>[b</a:t>
                      </a:r>
                    </a:p>
                  </a:txBody>
                  <a:tcPr marL="91425" marR="91425" marT="91425" marB="91425">
                    <a:solidFill>
                      <a:schemeClr val="lt1"/>
                    </a:solidFill>
                  </a:tcPr>
                </a:tc>
                <a:tc>
                  <a:txBody>
                    <a:bodyPr/>
                    <a:lstStyle/>
                    <a:p>
                      <a:pPr lvl="0" rtl="0">
                        <a:spcBef>
                          <a:spcPts val="0"/>
                        </a:spcBef>
                        <a:buNone/>
                      </a:pPr>
                      <a:r>
                        <a:rPr lang="en">
                          <a:solidFill>
                            <a:srgbClr val="FF0000"/>
                          </a:solidFill>
                        </a:rPr>
                        <a:t>b</a:t>
                      </a:r>
                    </a:p>
                  </a:txBody>
                  <a:tcPr marL="91425" marR="91425" marT="91425" marB="91425">
                    <a:solidFill>
                      <a:schemeClr val="lt1"/>
                    </a:solidFill>
                  </a:tcPr>
                </a:tc>
                <a:tc>
                  <a:txBody>
                    <a:bodyPr/>
                    <a:lstStyle/>
                    <a:p>
                      <a:pPr lvl="0" rtl="0">
                        <a:spcBef>
                          <a:spcPts val="0"/>
                        </a:spcBef>
                        <a:buNone/>
                      </a:pPr>
                      <a:r>
                        <a:rPr lang="en"/>
                        <a:t>s</a:t>
                      </a:r>
                    </a:p>
                  </a:txBody>
                  <a:tcPr marL="91425" marR="91425" marT="91425" marB="91425">
                    <a:solidFill>
                      <a:schemeClr val="lt1"/>
                    </a:solidFill>
                  </a:tcPr>
                </a:tc>
                <a:tc>
                  <a:txBody>
                    <a:bodyPr/>
                    <a:lstStyle/>
                    <a:p>
                      <a:pPr lvl="0" rtl="0">
                        <a:spcBef>
                          <a:spcPts val="0"/>
                        </a:spcBef>
                        <a:buNone/>
                      </a:pPr>
                      <a:r>
                        <a:rPr lang="en"/>
                        <a:t>s</a:t>
                      </a:r>
                    </a:p>
                  </a:txBody>
                  <a:tcPr marL="91425" marR="91425" marT="91425" marB="91425">
                    <a:solidFill>
                      <a:schemeClr val="lt1"/>
                    </a:solidFill>
                  </a:tcPr>
                </a:tc>
                <a:tc>
                  <a:txBody>
                    <a:bodyPr/>
                    <a:lstStyle/>
                    <a:p>
                      <a:pPr lvl="0" rtl="0">
                        <a:spcBef>
                          <a:spcPts val="0"/>
                        </a:spcBef>
                        <a:buNone/>
                      </a:pPr>
                      <a:r>
                        <a:rPr lang="en"/>
                        <a:t>s</a:t>
                      </a:r>
                    </a:p>
                  </a:txBody>
                  <a:tcPr marL="91425" marR="91425" marT="91425" marB="91425">
                    <a:solidFill>
                      <a:schemeClr val="lt1"/>
                    </a:solidFill>
                  </a:tcPr>
                </a:tc>
                <a:tc>
                  <a:txBody>
                    <a:bodyPr/>
                    <a:lstStyle/>
                    <a:p>
                      <a:pPr lvl="0" rtl="0">
                        <a:spcBef>
                          <a:spcPts val="0"/>
                        </a:spcBef>
                        <a:buNone/>
                      </a:pPr>
                      <a:r>
                        <a:rPr lang="en"/>
                        <a:t>o</a:t>
                      </a:r>
                    </a:p>
                  </a:txBody>
                  <a:tcPr marL="91425" marR="91425" marT="91425" marB="91425">
                    <a:solidFill>
                      <a:schemeClr val="lt1"/>
                    </a:solidFill>
                  </a:tcPr>
                </a:tc>
                <a:tc>
                  <a:txBody>
                    <a:bodyPr/>
                    <a:lstStyle/>
                    <a:p>
                      <a:pPr lvl="0" rtl="0">
                        <a:spcBef>
                          <a:spcPts val="0"/>
                        </a:spcBef>
                        <a:buNone/>
                      </a:pPr>
                      <a:r>
                        <a:rPr lang="en"/>
                        <a:t>o]</a:t>
                      </a:r>
                    </a:p>
                  </a:txBody>
                  <a:tcPr marL="91425" marR="91425" marT="91425" marB="91425">
                    <a:solidFill>
                      <a:schemeClr val="lt1"/>
                    </a:solidFill>
                  </a:tcPr>
                </a:tc>
                <a:extLst>
                  <a:ext uri="{0D108BD9-81ED-4DB2-BD59-A6C34878D82A}">
                    <a16:rowId xmlns:a16="http://schemas.microsoft.com/office/drawing/2014/main" val="10005"/>
                  </a:ext>
                </a:extLst>
              </a:tr>
              <a:tr h="219900">
                <a:tc>
                  <a:txBody>
                    <a:bodyPr/>
                    <a:lstStyle/>
                    <a:p>
                      <a:pPr lvl="0" rtl="0">
                        <a:spcBef>
                          <a:spcPts val="0"/>
                        </a:spcBef>
                        <a:buNone/>
                      </a:pPr>
                      <a:r>
                        <a:rPr lang="en">
                          <a:solidFill>
                            <a:srgbClr val="FF0000"/>
                          </a:solidFill>
                        </a:rPr>
                        <a:t>[b</a:t>
                      </a:r>
                    </a:p>
                  </a:txBody>
                  <a:tcPr marL="91425" marR="91425" marT="91425" marB="91425">
                    <a:solidFill>
                      <a:schemeClr val="lt1"/>
                    </a:solidFill>
                  </a:tcPr>
                </a:tc>
                <a:tc>
                  <a:txBody>
                    <a:bodyPr/>
                    <a:lstStyle/>
                    <a:p>
                      <a:pPr lvl="0" rtl="0">
                        <a:spcBef>
                          <a:spcPts val="0"/>
                        </a:spcBef>
                        <a:buNone/>
                      </a:pPr>
                      <a:r>
                        <a:rPr lang="en">
                          <a:solidFill>
                            <a:srgbClr val="FF0000"/>
                          </a:solidFill>
                        </a:rPr>
                        <a:t>b</a:t>
                      </a:r>
                    </a:p>
                  </a:txBody>
                  <a:tcPr marL="91425" marR="91425" marT="91425" marB="91425">
                    <a:solidFill>
                      <a:schemeClr val="lt1"/>
                    </a:solidFill>
                  </a:tcPr>
                </a:tc>
                <a:tc>
                  <a:txBody>
                    <a:bodyPr/>
                    <a:lstStyle/>
                    <a:p>
                      <a:pPr lvl="0" rtl="0">
                        <a:spcBef>
                          <a:spcPts val="0"/>
                        </a:spcBef>
                        <a:buNone/>
                      </a:pPr>
                      <a:r>
                        <a:rPr lang="en"/>
                        <a:t>s</a:t>
                      </a:r>
                    </a:p>
                  </a:txBody>
                  <a:tcPr marL="91425" marR="91425" marT="91425" marB="91425">
                    <a:solidFill>
                      <a:schemeClr val="lt1"/>
                    </a:solidFill>
                  </a:tcPr>
                </a:tc>
                <a:tc>
                  <a:txBody>
                    <a:bodyPr/>
                    <a:lstStyle/>
                    <a:p>
                      <a:pPr lvl="0" rtl="0">
                        <a:spcBef>
                          <a:spcPts val="0"/>
                        </a:spcBef>
                        <a:buNone/>
                      </a:pPr>
                      <a:r>
                        <a:rPr lang="en"/>
                        <a:t>s</a:t>
                      </a:r>
                    </a:p>
                  </a:txBody>
                  <a:tcPr marL="91425" marR="91425" marT="91425" marB="91425">
                    <a:solidFill>
                      <a:schemeClr val="lt1"/>
                    </a:solidFill>
                  </a:tcPr>
                </a:tc>
                <a:tc>
                  <a:txBody>
                    <a:bodyPr/>
                    <a:lstStyle/>
                    <a:p>
                      <a:pPr lvl="0" rtl="0">
                        <a:spcBef>
                          <a:spcPts val="0"/>
                        </a:spcBef>
                        <a:buNone/>
                      </a:pPr>
                      <a:r>
                        <a:rPr lang="en"/>
                        <a:t>s</a:t>
                      </a:r>
                    </a:p>
                  </a:txBody>
                  <a:tcPr marL="91425" marR="91425" marT="91425" marB="91425">
                    <a:solidFill>
                      <a:schemeClr val="lt1"/>
                    </a:solidFill>
                  </a:tcPr>
                </a:tc>
                <a:tc>
                  <a:txBody>
                    <a:bodyPr/>
                    <a:lstStyle/>
                    <a:p>
                      <a:pPr lvl="0" rtl="0">
                        <a:spcBef>
                          <a:spcPts val="0"/>
                        </a:spcBef>
                        <a:buNone/>
                      </a:pPr>
                      <a:r>
                        <a:rPr lang="en"/>
                        <a:t>o</a:t>
                      </a:r>
                    </a:p>
                  </a:txBody>
                  <a:tcPr marL="91425" marR="91425" marT="91425" marB="91425">
                    <a:solidFill>
                      <a:schemeClr val="lt1"/>
                    </a:solidFill>
                  </a:tcPr>
                </a:tc>
                <a:tc>
                  <a:txBody>
                    <a:bodyPr/>
                    <a:lstStyle/>
                    <a:p>
                      <a:pPr lvl="0" rtl="0">
                        <a:spcBef>
                          <a:spcPts val="0"/>
                        </a:spcBef>
                        <a:buNone/>
                      </a:pPr>
                      <a:r>
                        <a:rPr lang="en"/>
                        <a:t>o]</a:t>
                      </a:r>
                    </a:p>
                  </a:txBody>
                  <a:tcPr marL="91425" marR="91425" marT="91425" marB="91425">
                    <a:solidFill>
                      <a:schemeClr val="lt1"/>
                    </a:solidFill>
                  </a:tcPr>
                </a:tc>
                <a:tc>
                  <a:txBody>
                    <a:bodyPr/>
                    <a:lstStyle/>
                    <a:p>
                      <a:pPr lvl="0" rtl="0">
                        <a:spcBef>
                          <a:spcPts val="0"/>
                        </a:spcBef>
                        <a:buNone/>
                      </a:pPr>
                      <a:r>
                        <a:rPr lang="en">
                          <a:solidFill>
                            <a:srgbClr val="FF0000"/>
                          </a:solidFill>
                        </a:rPr>
                        <a:t>[b</a:t>
                      </a:r>
                    </a:p>
                  </a:txBody>
                  <a:tcPr marL="91425" marR="91425" marT="91425" marB="91425">
                    <a:solidFill>
                      <a:schemeClr val="lt1"/>
                    </a:solidFill>
                  </a:tcPr>
                </a:tc>
                <a:tc>
                  <a:txBody>
                    <a:bodyPr/>
                    <a:lstStyle/>
                    <a:p>
                      <a:pPr lvl="0" rtl="0">
                        <a:spcBef>
                          <a:spcPts val="0"/>
                        </a:spcBef>
                        <a:buNone/>
                      </a:pPr>
                      <a:r>
                        <a:rPr lang="en">
                          <a:solidFill>
                            <a:srgbClr val="FF0000"/>
                          </a:solidFill>
                        </a:rPr>
                        <a:t>b</a:t>
                      </a:r>
                    </a:p>
                  </a:txBody>
                  <a:tcPr marL="91425" marR="91425" marT="91425" marB="91425">
                    <a:solidFill>
                      <a:schemeClr val="lt1"/>
                    </a:solidFill>
                  </a:tcPr>
                </a:tc>
                <a:tc>
                  <a:txBody>
                    <a:bodyPr/>
                    <a:lstStyle/>
                    <a:p>
                      <a:pPr lvl="0" rtl="0">
                        <a:spcBef>
                          <a:spcPts val="0"/>
                        </a:spcBef>
                        <a:buNone/>
                      </a:pPr>
                      <a:r>
                        <a:rPr lang="en"/>
                        <a:t>s</a:t>
                      </a:r>
                    </a:p>
                  </a:txBody>
                  <a:tcPr marL="91425" marR="91425" marT="91425" marB="91425">
                    <a:solidFill>
                      <a:schemeClr val="lt1"/>
                    </a:solidFill>
                  </a:tcPr>
                </a:tc>
                <a:tc>
                  <a:txBody>
                    <a:bodyPr/>
                    <a:lstStyle/>
                    <a:p>
                      <a:pPr lvl="0" rtl="0">
                        <a:spcBef>
                          <a:spcPts val="0"/>
                        </a:spcBef>
                        <a:buNone/>
                      </a:pPr>
                      <a:r>
                        <a:rPr lang="en"/>
                        <a:t>s</a:t>
                      </a:r>
                    </a:p>
                  </a:txBody>
                  <a:tcPr marL="91425" marR="91425" marT="91425" marB="91425">
                    <a:solidFill>
                      <a:schemeClr val="lt1"/>
                    </a:solidFill>
                  </a:tcPr>
                </a:tc>
                <a:tc>
                  <a:txBody>
                    <a:bodyPr/>
                    <a:lstStyle/>
                    <a:p>
                      <a:pPr lvl="0" rtl="0">
                        <a:spcBef>
                          <a:spcPts val="0"/>
                        </a:spcBef>
                        <a:buNone/>
                      </a:pPr>
                      <a:r>
                        <a:rPr lang="en"/>
                        <a:t>s</a:t>
                      </a:r>
                    </a:p>
                  </a:txBody>
                  <a:tcPr marL="91425" marR="91425" marT="91425" marB="91425">
                    <a:solidFill>
                      <a:schemeClr val="lt1"/>
                    </a:solidFill>
                  </a:tcPr>
                </a:tc>
                <a:tc>
                  <a:txBody>
                    <a:bodyPr/>
                    <a:lstStyle/>
                    <a:p>
                      <a:pPr lvl="0" rtl="0">
                        <a:spcBef>
                          <a:spcPts val="0"/>
                        </a:spcBef>
                        <a:buNone/>
                      </a:pPr>
                      <a:r>
                        <a:rPr lang="en"/>
                        <a:t>o</a:t>
                      </a:r>
                    </a:p>
                  </a:txBody>
                  <a:tcPr marL="91425" marR="91425" marT="91425" marB="91425">
                    <a:solidFill>
                      <a:schemeClr val="lt1"/>
                    </a:solidFill>
                  </a:tcPr>
                </a:tc>
                <a:tc>
                  <a:txBody>
                    <a:bodyPr/>
                    <a:lstStyle/>
                    <a:p>
                      <a:pPr lvl="0" rtl="0">
                        <a:spcBef>
                          <a:spcPts val="0"/>
                        </a:spcBef>
                        <a:buNone/>
                      </a:pPr>
                      <a:r>
                        <a:rPr lang="en"/>
                        <a:t>o]</a:t>
                      </a:r>
                    </a:p>
                  </a:txBody>
                  <a:tcPr marL="91425" marR="91425" marT="91425" marB="91425">
                    <a:solidFill>
                      <a:schemeClr val="lt1"/>
                    </a:solidFill>
                  </a:tcPr>
                </a:tc>
                <a:extLst>
                  <a:ext uri="{0D108BD9-81ED-4DB2-BD59-A6C34878D82A}">
                    <a16:rowId xmlns:a16="http://schemas.microsoft.com/office/drawing/2014/main" val="10006"/>
                  </a:ext>
                </a:extLst>
              </a:tr>
              <a:tr h="219900">
                <a:tc>
                  <a:txBody>
                    <a:bodyPr/>
                    <a:lstStyle/>
                    <a:p>
                      <a:pPr lvl="0" rtl="0">
                        <a:spcBef>
                          <a:spcPts val="0"/>
                        </a:spcBef>
                        <a:buNone/>
                      </a:pPr>
                      <a:r>
                        <a:rPr lang="en">
                          <a:solidFill>
                            <a:srgbClr val="FF0000"/>
                          </a:solidFill>
                        </a:rPr>
                        <a:t>[b</a:t>
                      </a:r>
                    </a:p>
                  </a:txBody>
                  <a:tcPr marL="91425" marR="91425" marT="91425" marB="91425">
                    <a:solidFill>
                      <a:schemeClr val="lt1"/>
                    </a:solidFill>
                  </a:tcPr>
                </a:tc>
                <a:tc>
                  <a:txBody>
                    <a:bodyPr/>
                    <a:lstStyle/>
                    <a:p>
                      <a:pPr lvl="0" rtl="0">
                        <a:spcBef>
                          <a:spcPts val="0"/>
                        </a:spcBef>
                        <a:buNone/>
                      </a:pPr>
                      <a:r>
                        <a:rPr lang="en">
                          <a:solidFill>
                            <a:srgbClr val="FF0000"/>
                          </a:solidFill>
                        </a:rPr>
                        <a:t>b</a:t>
                      </a:r>
                    </a:p>
                  </a:txBody>
                  <a:tcPr marL="91425" marR="91425" marT="91425" marB="91425">
                    <a:solidFill>
                      <a:schemeClr val="lt1"/>
                    </a:solidFill>
                  </a:tcPr>
                </a:tc>
                <a:tc>
                  <a:txBody>
                    <a:bodyPr/>
                    <a:lstStyle/>
                    <a:p>
                      <a:pPr lvl="0" rtl="0">
                        <a:spcBef>
                          <a:spcPts val="0"/>
                        </a:spcBef>
                        <a:buNone/>
                      </a:pPr>
                      <a:r>
                        <a:rPr lang="en"/>
                        <a:t>s</a:t>
                      </a:r>
                    </a:p>
                  </a:txBody>
                  <a:tcPr marL="91425" marR="91425" marT="91425" marB="91425">
                    <a:solidFill>
                      <a:schemeClr val="lt1"/>
                    </a:solidFill>
                  </a:tcPr>
                </a:tc>
                <a:tc>
                  <a:txBody>
                    <a:bodyPr/>
                    <a:lstStyle/>
                    <a:p>
                      <a:pPr lvl="0" rtl="0">
                        <a:spcBef>
                          <a:spcPts val="0"/>
                        </a:spcBef>
                        <a:buNone/>
                      </a:pPr>
                      <a:r>
                        <a:rPr lang="en"/>
                        <a:t>s</a:t>
                      </a:r>
                    </a:p>
                  </a:txBody>
                  <a:tcPr marL="91425" marR="91425" marT="91425" marB="91425">
                    <a:solidFill>
                      <a:schemeClr val="lt1"/>
                    </a:solidFill>
                  </a:tcPr>
                </a:tc>
                <a:tc>
                  <a:txBody>
                    <a:bodyPr/>
                    <a:lstStyle/>
                    <a:p>
                      <a:pPr lvl="0" rtl="0">
                        <a:spcBef>
                          <a:spcPts val="0"/>
                        </a:spcBef>
                        <a:buNone/>
                      </a:pPr>
                      <a:r>
                        <a:rPr lang="en"/>
                        <a:t>s</a:t>
                      </a:r>
                    </a:p>
                  </a:txBody>
                  <a:tcPr marL="91425" marR="91425" marT="91425" marB="91425">
                    <a:solidFill>
                      <a:schemeClr val="lt1"/>
                    </a:solidFill>
                  </a:tcPr>
                </a:tc>
                <a:tc>
                  <a:txBody>
                    <a:bodyPr/>
                    <a:lstStyle/>
                    <a:p>
                      <a:pPr lvl="0" rtl="0">
                        <a:spcBef>
                          <a:spcPts val="0"/>
                        </a:spcBef>
                        <a:buNone/>
                      </a:pPr>
                      <a:r>
                        <a:rPr lang="en"/>
                        <a:t>o</a:t>
                      </a:r>
                    </a:p>
                  </a:txBody>
                  <a:tcPr marL="91425" marR="91425" marT="91425" marB="91425">
                    <a:solidFill>
                      <a:schemeClr val="lt1"/>
                    </a:solidFill>
                  </a:tcPr>
                </a:tc>
                <a:tc>
                  <a:txBody>
                    <a:bodyPr/>
                    <a:lstStyle/>
                    <a:p>
                      <a:pPr lvl="0" rtl="0">
                        <a:spcBef>
                          <a:spcPts val="0"/>
                        </a:spcBef>
                        <a:buNone/>
                      </a:pPr>
                      <a:r>
                        <a:rPr lang="en"/>
                        <a:t>o]</a:t>
                      </a:r>
                    </a:p>
                  </a:txBody>
                  <a:tcPr marL="91425" marR="91425" marT="91425" marB="91425">
                    <a:solidFill>
                      <a:schemeClr val="lt1"/>
                    </a:solidFill>
                  </a:tcPr>
                </a:tc>
                <a:tc>
                  <a:txBody>
                    <a:bodyPr/>
                    <a:lstStyle/>
                    <a:p>
                      <a:pPr lvl="0" rtl="0">
                        <a:spcBef>
                          <a:spcPts val="0"/>
                        </a:spcBef>
                        <a:buNone/>
                      </a:pPr>
                      <a:r>
                        <a:rPr lang="en">
                          <a:solidFill>
                            <a:srgbClr val="FF0000"/>
                          </a:solidFill>
                        </a:rPr>
                        <a:t>[b</a:t>
                      </a:r>
                    </a:p>
                  </a:txBody>
                  <a:tcPr marL="91425" marR="91425" marT="91425" marB="91425">
                    <a:solidFill>
                      <a:schemeClr val="lt1"/>
                    </a:solidFill>
                  </a:tcPr>
                </a:tc>
                <a:tc>
                  <a:txBody>
                    <a:bodyPr/>
                    <a:lstStyle/>
                    <a:p>
                      <a:pPr lvl="0" rtl="0">
                        <a:spcBef>
                          <a:spcPts val="0"/>
                        </a:spcBef>
                        <a:buNone/>
                      </a:pPr>
                      <a:r>
                        <a:rPr lang="en">
                          <a:solidFill>
                            <a:srgbClr val="FF0000"/>
                          </a:solidFill>
                        </a:rPr>
                        <a:t>b</a:t>
                      </a:r>
                    </a:p>
                  </a:txBody>
                  <a:tcPr marL="91425" marR="91425" marT="91425" marB="91425">
                    <a:solidFill>
                      <a:schemeClr val="lt1"/>
                    </a:solidFill>
                  </a:tcPr>
                </a:tc>
                <a:tc>
                  <a:txBody>
                    <a:bodyPr/>
                    <a:lstStyle/>
                    <a:p>
                      <a:pPr lvl="0" rtl="0">
                        <a:spcBef>
                          <a:spcPts val="0"/>
                        </a:spcBef>
                        <a:buNone/>
                      </a:pPr>
                      <a:r>
                        <a:rPr lang="en"/>
                        <a:t>s</a:t>
                      </a:r>
                    </a:p>
                  </a:txBody>
                  <a:tcPr marL="91425" marR="91425" marT="91425" marB="91425">
                    <a:solidFill>
                      <a:schemeClr val="lt1"/>
                    </a:solidFill>
                  </a:tcPr>
                </a:tc>
                <a:tc>
                  <a:txBody>
                    <a:bodyPr/>
                    <a:lstStyle/>
                    <a:p>
                      <a:pPr lvl="0" rtl="0">
                        <a:spcBef>
                          <a:spcPts val="0"/>
                        </a:spcBef>
                        <a:buNone/>
                      </a:pPr>
                      <a:r>
                        <a:rPr lang="en"/>
                        <a:t>s</a:t>
                      </a:r>
                    </a:p>
                  </a:txBody>
                  <a:tcPr marL="91425" marR="91425" marT="91425" marB="91425">
                    <a:solidFill>
                      <a:schemeClr val="lt1"/>
                    </a:solidFill>
                  </a:tcPr>
                </a:tc>
                <a:tc>
                  <a:txBody>
                    <a:bodyPr/>
                    <a:lstStyle/>
                    <a:p>
                      <a:pPr lvl="0" rtl="0">
                        <a:spcBef>
                          <a:spcPts val="0"/>
                        </a:spcBef>
                        <a:buNone/>
                      </a:pPr>
                      <a:r>
                        <a:rPr lang="en"/>
                        <a:t>s</a:t>
                      </a:r>
                    </a:p>
                  </a:txBody>
                  <a:tcPr marL="91425" marR="91425" marT="91425" marB="91425">
                    <a:solidFill>
                      <a:schemeClr val="lt1"/>
                    </a:solidFill>
                  </a:tcPr>
                </a:tc>
                <a:tc>
                  <a:txBody>
                    <a:bodyPr/>
                    <a:lstStyle/>
                    <a:p>
                      <a:pPr lvl="0" rtl="0">
                        <a:spcBef>
                          <a:spcPts val="0"/>
                        </a:spcBef>
                        <a:buNone/>
                      </a:pPr>
                      <a:r>
                        <a:rPr lang="en"/>
                        <a:t>o</a:t>
                      </a:r>
                    </a:p>
                  </a:txBody>
                  <a:tcPr marL="91425" marR="91425" marT="91425" marB="91425">
                    <a:solidFill>
                      <a:schemeClr val="lt1"/>
                    </a:solidFill>
                  </a:tcPr>
                </a:tc>
                <a:tc>
                  <a:txBody>
                    <a:bodyPr/>
                    <a:lstStyle/>
                    <a:p>
                      <a:pPr lvl="0" rtl="0">
                        <a:spcBef>
                          <a:spcPts val="0"/>
                        </a:spcBef>
                        <a:buNone/>
                      </a:pPr>
                      <a:r>
                        <a:rPr lang="en"/>
                        <a:t>o]</a:t>
                      </a:r>
                    </a:p>
                  </a:txBody>
                  <a:tcPr marL="91425" marR="91425" marT="91425" marB="91425">
                    <a:solidFill>
                      <a:schemeClr val="lt1"/>
                    </a:solidFill>
                  </a:tcPr>
                </a:tc>
                <a:extLst>
                  <a:ext uri="{0D108BD9-81ED-4DB2-BD59-A6C34878D82A}">
                    <a16:rowId xmlns:a16="http://schemas.microsoft.com/office/drawing/2014/main" val="10007"/>
                  </a:ext>
                </a:extLst>
              </a:tr>
              <a:tr h="219900">
                <a:tc>
                  <a:txBody>
                    <a:bodyPr/>
                    <a:lstStyle/>
                    <a:p>
                      <a:pPr lvl="0" rtl="0">
                        <a:spcBef>
                          <a:spcPts val="0"/>
                        </a:spcBef>
                        <a:buNone/>
                      </a:pPr>
                      <a:r>
                        <a:rPr lang="en">
                          <a:solidFill>
                            <a:srgbClr val="FF0000"/>
                          </a:solidFill>
                        </a:rPr>
                        <a:t>[b</a:t>
                      </a:r>
                    </a:p>
                  </a:txBody>
                  <a:tcPr marL="91425" marR="91425" marT="91425" marB="91425">
                    <a:solidFill>
                      <a:schemeClr val="lt1"/>
                    </a:solidFill>
                  </a:tcPr>
                </a:tc>
                <a:tc>
                  <a:txBody>
                    <a:bodyPr/>
                    <a:lstStyle/>
                    <a:p>
                      <a:pPr lvl="0" rtl="0">
                        <a:spcBef>
                          <a:spcPts val="0"/>
                        </a:spcBef>
                        <a:buNone/>
                      </a:pPr>
                      <a:r>
                        <a:rPr lang="en">
                          <a:solidFill>
                            <a:srgbClr val="FF0000"/>
                          </a:solidFill>
                        </a:rPr>
                        <a:t>b</a:t>
                      </a:r>
                    </a:p>
                  </a:txBody>
                  <a:tcPr marL="91425" marR="91425" marT="91425" marB="91425">
                    <a:solidFill>
                      <a:schemeClr val="lt1"/>
                    </a:solidFill>
                  </a:tcPr>
                </a:tc>
                <a:tc>
                  <a:txBody>
                    <a:bodyPr/>
                    <a:lstStyle/>
                    <a:p>
                      <a:pPr lvl="0" rtl="0">
                        <a:spcBef>
                          <a:spcPts val="0"/>
                        </a:spcBef>
                        <a:buNone/>
                      </a:pPr>
                      <a:r>
                        <a:rPr lang="en"/>
                        <a:t>s</a:t>
                      </a:r>
                    </a:p>
                  </a:txBody>
                  <a:tcPr marL="91425" marR="91425" marT="91425" marB="91425">
                    <a:solidFill>
                      <a:schemeClr val="lt1"/>
                    </a:solidFill>
                  </a:tcPr>
                </a:tc>
                <a:tc>
                  <a:txBody>
                    <a:bodyPr/>
                    <a:lstStyle/>
                    <a:p>
                      <a:pPr lvl="0" rtl="0">
                        <a:spcBef>
                          <a:spcPts val="0"/>
                        </a:spcBef>
                        <a:buNone/>
                      </a:pPr>
                      <a:r>
                        <a:rPr lang="en"/>
                        <a:t>s</a:t>
                      </a:r>
                    </a:p>
                  </a:txBody>
                  <a:tcPr marL="91425" marR="91425" marT="91425" marB="91425">
                    <a:solidFill>
                      <a:schemeClr val="lt1"/>
                    </a:solidFill>
                  </a:tcPr>
                </a:tc>
                <a:tc>
                  <a:txBody>
                    <a:bodyPr/>
                    <a:lstStyle/>
                    <a:p>
                      <a:pPr lvl="0" rtl="0">
                        <a:spcBef>
                          <a:spcPts val="0"/>
                        </a:spcBef>
                        <a:buNone/>
                      </a:pPr>
                      <a:r>
                        <a:rPr lang="en"/>
                        <a:t>s</a:t>
                      </a:r>
                    </a:p>
                  </a:txBody>
                  <a:tcPr marL="91425" marR="91425" marT="91425" marB="91425">
                    <a:solidFill>
                      <a:schemeClr val="lt1"/>
                    </a:solidFill>
                  </a:tcPr>
                </a:tc>
                <a:tc>
                  <a:txBody>
                    <a:bodyPr/>
                    <a:lstStyle/>
                    <a:p>
                      <a:pPr lvl="0" rtl="0">
                        <a:spcBef>
                          <a:spcPts val="0"/>
                        </a:spcBef>
                        <a:buNone/>
                      </a:pPr>
                      <a:r>
                        <a:rPr lang="en"/>
                        <a:t>o</a:t>
                      </a:r>
                    </a:p>
                  </a:txBody>
                  <a:tcPr marL="91425" marR="91425" marT="91425" marB="91425">
                    <a:solidFill>
                      <a:schemeClr val="lt1"/>
                    </a:solidFill>
                  </a:tcPr>
                </a:tc>
                <a:tc>
                  <a:txBody>
                    <a:bodyPr/>
                    <a:lstStyle/>
                    <a:p>
                      <a:pPr lvl="0" rtl="0">
                        <a:spcBef>
                          <a:spcPts val="0"/>
                        </a:spcBef>
                        <a:buNone/>
                      </a:pPr>
                      <a:r>
                        <a:rPr lang="en"/>
                        <a:t>o]</a:t>
                      </a:r>
                    </a:p>
                  </a:txBody>
                  <a:tcPr marL="91425" marR="91425" marT="91425" marB="91425">
                    <a:solidFill>
                      <a:schemeClr val="lt1"/>
                    </a:solidFill>
                  </a:tcPr>
                </a:tc>
                <a:tc>
                  <a:txBody>
                    <a:bodyPr/>
                    <a:lstStyle/>
                    <a:p>
                      <a:pPr lvl="0" rtl="0">
                        <a:spcBef>
                          <a:spcPts val="0"/>
                        </a:spcBef>
                        <a:buNone/>
                      </a:pPr>
                      <a:r>
                        <a:rPr lang="en">
                          <a:solidFill>
                            <a:srgbClr val="FF0000"/>
                          </a:solidFill>
                        </a:rPr>
                        <a:t>[b</a:t>
                      </a:r>
                    </a:p>
                  </a:txBody>
                  <a:tcPr marL="91425" marR="91425" marT="91425" marB="91425">
                    <a:solidFill>
                      <a:schemeClr val="lt1"/>
                    </a:solidFill>
                  </a:tcPr>
                </a:tc>
                <a:tc>
                  <a:txBody>
                    <a:bodyPr/>
                    <a:lstStyle/>
                    <a:p>
                      <a:pPr lvl="0" rtl="0">
                        <a:spcBef>
                          <a:spcPts val="0"/>
                        </a:spcBef>
                        <a:buNone/>
                      </a:pPr>
                      <a:r>
                        <a:rPr lang="en">
                          <a:solidFill>
                            <a:srgbClr val="FF0000"/>
                          </a:solidFill>
                        </a:rPr>
                        <a:t>b</a:t>
                      </a:r>
                    </a:p>
                  </a:txBody>
                  <a:tcPr marL="91425" marR="91425" marT="91425" marB="91425">
                    <a:solidFill>
                      <a:schemeClr val="lt1"/>
                    </a:solidFill>
                  </a:tcPr>
                </a:tc>
                <a:tc>
                  <a:txBody>
                    <a:bodyPr/>
                    <a:lstStyle/>
                    <a:p>
                      <a:pPr lvl="0" rtl="0">
                        <a:spcBef>
                          <a:spcPts val="0"/>
                        </a:spcBef>
                        <a:buNone/>
                      </a:pPr>
                      <a:r>
                        <a:rPr lang="en"/>
                        <a:t>s</a:t>
                      </a:r>
                    </a:p>
                  </a:txBody>
                  <a:tcPr marL="91425" marR="91425" marT="91425" marB="91425">
                    <a:solidFill>
                      <a:schemeClr val="lt1"/>
                    </a:solidFill>
                  </a:tcPr>
                </a:tc>
                <a:tc>
                  <a:txBody>
                    <a:bodyPr/>
                    <a:lstStyle/>
                    <a:p>
                      <a:pPr lvl="0" rtl="0">
                        <a:spcBef>
                          <a:spcPts val="0"/>
                        </a:spcBef>
                        <a:buNone/>
                      </a:pPr>
                      <a:r>
                        <a:rPr lang="en"/>
                        <a:t>s</a:t>
                      </a:r>
                    </a:p>
                  </a:txBody>
                  <a:tcPr marL="91425" marR="91425" marT="91425" marB="91425">
                    <a:solidFill>
                      <a:schemeClr val="lt1"/>
                    </a:solidFill>
                  </a:tcPr>
                </a:tc>
                <a:tc>
                  <a:txBody>
                    <a:bodyPr/>
                    <a:lstStyle/>
                    <a:p>
                      <a:pPr lvl="0" rtl="0">
                        <a:spcBef>
                          <a:spcPts val="0"/>
                        </a:spcBef>
                        <a:buNone/>
                      </a:pPr>
                      <a:r>
                        <a:rPr lang="en"/>
                        <a:t>s</a:t>
                      </a:r>
                    </a:p>
                  </a:txBody>
                  <a:tcPr marL="91425" marR="91425" marT="91425" marB="91425">
                    <a:solidFill>
                      <a:schemeClr val="lt1"/>
                    </a:solidFill>
                  </a:tcPr>
                </a:tc>
                <a:tc>
                  <a:txBody>
                    <a:bodyPr/>
                    <a:lstStyle/>
                    <a:p>
                      <a:pPr lvl="0" rtl="0">
                        <a:spcBef>
                          <a:spcPts val="0"/>
                        </a:spcBef>
                        <a:buNone/>
                      </a:pPr>
                      <a:r>
                        <a:rPr lang="en"/>
                        <a:t>o</a:t>
                      </a:r>
                    </a:p>
                  </a:txBody>
                  <a:tcPr marL="91425" marR="91425" marT="91425" marB="91425">
                    <a:solidFill>
                      <a:schemeClr val="lt1"/>
                    </a:solidFill>
                  </a:tcPr>
                </a:tc>
                <a:tc>
                  <a:txBody>
                    <a:bodyPr/>
                    <a:lstStyle/>
                    <a:p>
                      <a:pPr lvl="0" rtl="0">
                        <a:spcBef>
                          <a:spcPts val="0"/>
                        </a:spcBef>
                        <a:buNone/>
                      </a:pPr>
                      <a:r>
                        <a:rPr lang="en" dirty="0"/>
                        <a:t>o]</a:t>
                      </a:r>
                    </a:p>
                  </a:txBody>
                  <a:tcPr marL="91425" marR="91425" marT="91425" marB="91425">
                    <a:solidFill>
                      <a:schemeClr val="lt1"/>
                    </a:solidFill>
                  </a:tcPr>
                </a:tc>
                <a:extLst>
                  <a:ext uri="{0D108BD9-81ED-4DB2-BD59-A6C34878D82A}">
                    <a16:rowId xmlns:a16="http://schemas.microsoft.com/office/drawing/2014/main" val="10008"/>
                  </a:ext>
                </a:extLst>
              </a:tr>
            </a:tbl>
          </a:graphicData>
        </a:graphic>
      </p:graphicFrame>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Shape 482"/>
        <p:cNvGrpSpPr/>
        <p:nvPr/>
      </p:nvGrpSpPr>
      <p:grpSpPr>
        <a:xfrm>
          <a:off x="0" y="0"/>
          <a:ext cx="0" cy="0"/>
          <a:chOff x="0" y="0"/>
          <a:chExt cx="0" cy="0"/>
        </a:xfrm>
      </p:grpSpPr>
      <p:sp>
        <p:nvSpPr>
          <p:cNvPr id="22" name="Rectangle 21"/>
          <p:cNvSpPr/>
          <p:nvPr/>
        </p:nvSpPr>
        <p:spPr>
          <a:xfrm>
            <a:off x="0" y="0"/>
            <a:ext cx="9144000" cy="4504067"/>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3" name="Shape 483"/>
          <p:cNvSpPr/>
          <p:nvPr/>
        </p:nvSpPr>
        <p:spPr>
          <a:xfrm>
            <a:off x="0" y="107825"/>
            <a:ext cx="9144000" cy="637500"/>
          </a:xfrm>
          <a:prstGeom prst="rect">
            <a:avLst/>
          </a:prstGeom>
          <a:solidFill>
            <a:srgbClr val="0070C0"/>
          </a:solidFill>
          <a:ln>
            <a:noFill/>
          </a:ln>
        </p:spPr>
        <p:txBody>
          <a:bodyPr lIns="91425" tIns="91425" rIns="91425" bIns="91425" anchor="ctr" anchorCtr="0">
            <a:noAutofit/>
          </a:bodyPr>
          <a:lstStyle/>
          <a:p>
            <a:pPr lvl="0">
              <a:spcBef>
                <a:spcPts val="0"/>
              </a:spcBef>
              <a:buNone/>
            </a:pPr>
            <a:endParaRPr/>
          </a:p>
        </p:txBody>
      </p:sp>
      <p:sp>
        <p:nvSpPr>
          <p:cNvPr id="485" name="Shape 485"/>
          <p:cNvSpPr txBox="1"/>
          <p:nvPr/>
        </p:nvSpPr>
        <p:spPr>
          <a:xfrm>
            <a:off x="4683852" y="1018516"/>
            <a:ext cx="3901800" cy="3482757"/>
          </a:xfrm>
          <a:prstGeom prst="rect">
            <a:avLst/>
          </a:prstGeom>
          <a:noFill/>
          <a:ln>
            <a:noFill/>
          </a:ln>
        </p:spPr>
        <p:txBody>
          <a:bodyPr lIns="91425" tIns="91425" rIns="91425" bIns="91425" anchor="t" anchorCtr="0">
            <a:noAutofit/>
          </a:bodyPr>
          <a:lstStyle/>
          <a:p>
            <a:pPr lvl="0" rtl="0">
              <a:spcBef>
                <a:spcPts val="0"/>
              </a:spcBef>
              <a:buNone/>
            </a:pPr>
            <a:r>
              <a:rPr lang="en" sz="1300" dirty="0">
                <a:solidFill>
                  <a:schemeClr val="bg1"/>
                </a:solidFill>
                <a:latin typeface="Consolas"/>
                <a:ea typeface="Consolas"/>
                <a:cs typeface="Consolas"/>
                <a:sym typeface="Consolas"/>
              </a:rPr>
              <a:t>struct cell_type{</a:t>
            </a:r>
          </a:p>
          <a:p>
            <a:pPr lvl="0" rtl="0">
              <a:spcBef>
                <a:spcPts val="0"/>
              </a:spcBef>
              <a:buNone/>
            </a:pPr>
            <a:r>
              <a:rPr lang="en" sz="1300" dirty="0">
                <a:solidFill>
                  <a:schemeClr val="bg1"/>
                </a:solidFill>
                <a:latin typeface="Consolas"/>
                <a:ea typeface="Consolas"/>
                <a:cs typeface="Consolas"/>
                <a:sym typeface="Consolas"/>
              </a:rPr>
              <a:t>   sample_type sample;</a:t>
            </a:r>
          </a:p>
          <a:p>
            <a:pPr lvl="0" rtl="0">
              <a:spcBef>
                <a:spcPts val="0"/>
              </a:spcBef>
              <a:buNone/>
            </a:pPr>
            <a:r>
              <a:rPr lang="en" sz="1300" dirty="0">
                <a:solidFill>
                  <a:schemeClr val="bg1"/>
                </a:solidFill>
                <a:latin typeface="Consolas"/>
                <a:ea typeface="Consolas"/>
                <a:cs typeface="Consolas"/>
                <a:sym typeface="Consolas"/>
              </a:rPr>
              <a:t>   other_stuff other;</a:t>
            </a:r>
          </a:p>
          <a:p>
            <a:pPr lvl="0" rtl="0">
              <a:spcBef>
                <a:spcPts val="0"/>
              </a:spcBef>
              <a:buNone/>
            </a:pPr>
            <a:r>
              <a:rPr lang="en" sz="1300" dirty="0">
                <a:solidFill>
                  <a:schemeClr val="bg1"/>
                </a:solidFill>
                <a:latin typeface="Consolas"/>
                <a:ea typeface="Consolas"/>
                <a:cs typeface="Consolas"/>
                <a:sym typeface="Consolas"/>
              </a:rPr>
              <a:t>};</a:t>
            </a:r>
            <a:endParaRPr sz="1300" dirty="0">
              <a:solidFill>
                <a:schemeClr val="bg1"/>
              </a:solidFill>
              <a:latin typeface="Consolas"/>
              <a:ea typeface="Consolas"/>
              <a:cs typeface="Consolas"/>
              <a:sym typeface="Consolas"/>
            </a:endParaRPr>
          </a:p>
          <a:p>
            <a:pPr lvl="0">
              <a:spcBef>
                <a:spcPts val="0"/>
              </a:spcBef>
              <a:buClr>
                <a:schemeClr val="dk1"/>
              </a:buClr>
              <a:buSzPct val="110000"/>
              <a:buFont typeface="Arial"/>
              <a:buNone/>
            </a:pPr>
            <a:r>
              <a:rPr lang="en" sz="1300" b="1" dirty="0">
                <a:solidFill>
                  <a:srgbClr val="FF9B9B"/>
                </a:solidFill>
                <a:latin typeface="Consolas"/>
                <a:ea typeface="Consolas"/>
                <a:cs typeface="Consolas"/>
                <a:sym typeface="Consolas"/>
              </a:rPr>
              <a:t>vector&lt;checking_box&gt; blocks;</a:t>
            </a:r>
          </a:p>
          <a:p>
            <a:pPr lvl="0" rtl="0">
              <a:spcBef>
                <a:spcPts val="0"/>
              </a:spcBef>
              <a:buNone/>
            </a:pPr>
            <a:r>
              <a:rPr lang="en" sz="1300" dirty="0">
                <a:solidFill>
                  <a:schemeClr val="bg1"/>
                </a:solidFill>
                <a:latin typeface="Consolas"/>
                <a:ea typeface="Consolas"/>
                <a:cs typeface="Consolas"/>
                <a:sym typeface="Consolas"/>
              </a:rPr>
              <a:t>vector&lt;cell_type&gt; cells;</a:t>
            </a:r>
          </a:p>
          <a:p>
            <a:pPr lvl="0" rtl="0">
              <a:spcBef>
                <a:spcPts val="0"/>
              </a:spcBef>
              <a:buNone/>
            </a:pPr>
            <a:r>
              <a:rPr lang="en" sz="1300" dirty="0">
                <a:solidFill>
                  <a:schemeClr val="bg1"/>
                </a:solidFill>
                <a:latin typeface="Consolas"/>
                <a:ea typeface="Consolas"/>
                <a:cs typeface="Consolas"/>
                <a:sym typeface="Consolas"/>
              </a:rPr>
              <a:t>//------------------------------------</a:t>
            </a:r>
            <a:endParaRPr sz="1300" dirty="0">
              <a:solidFill>
                <a:schemeClr val="bg1"/>
              </a:solidFill>
              <a:latin typeface="Consolas"/>
              <a:ea typeface="Consolas"/>
              <a:cs typeface="Consolas"/>
              <a:sym typeface="Consolas"/>
            </a:endParaRPr>
          </a:p>
          <a:p>
            <a:pPr lvl="0" rtl="0">
              <a:spcBef>
                <a:spcPts val="0"/>
              </a:spcBef>
              <a:buNone/>
            </a:pPr>
            <a:r>
              <a:rPr lang="en" sz="1300" dirty="0">
                <a:solidFill>
                  <a:schemeClr val="bg1"/>
                </a:solidFill>
                <a:latin typeface="Consolas"/>
                <a:ea typeface="Consolas"/>
                <a:cs typeface="Consolas"/>
                <a:sym typeface="Consolas"/>
              </a:rPr>
              <a:t>point3d point;</a:t>
            </a:r>
          </a:p>
          <a:p>
            <a:pPr lvl="0" rtl="0">
              <a:spcBef>
                <a:spcPts val="0"/>
              </a:spcBef>
              <a:buNone/>
            </a:pPr>
            <a:r>
              <a:rPr lang="en" sz="1300" dirty="0">
                <a:solidFill>
                  <a:schemeClr val="bg1"/>
                </a:solidFill>
                <a:latin typeface="Consolas"/>
                <a:ea typeface="Consolas"/>
                <a:cs typeface="Consolas"/>
                <a:sym typeface="Consolas"/>
              </a:rPr>
              <a:t>for(int i=0; i&lt;size; ++i)</a:t>
            </a:r>
          </a:p>
          <a:p>
            <a:pPr lvl="0" rtl="0">
              <a:spcBef>
                <a:spcPts val="0"/>
              </a:spcBef>
              <a:buNone/>
            </a:pPr>
            <a:r>
              <a:rPr lang="en" sz="1300" dirty="0">
                <a:solidFill>
                  <a:schemeClr val="bg1"/>
                </a:solidFill>
                <a:latin typeface="Consolas"/>
                <a:ea typeface="Consolas"/>
                <a:cs typeface="Consolas"/>
                <a:sym typeface="Consolas"/>
              </a:rPr>
              <a:t>{</a:t>
            </a:r>
          </a:p>
          <a:p>
            <a:pPr lvl="0"/>
            <a:r>
              <a:rPr lang="en" sz="1300" dirty="0">
                <a:solidFill>
                  <a:schemeClr val="bg1"/>
                </a:solidFill>
                <a:latin typeface="Consolas"/>
                <a:ea typeface="Consolas"/>
                <a:cs typeface="Consolas"/>
                <a:sym typeface="Consolas"/>
              </a:rPr>
              <a:t>   if(</a:t>
            </a:r>
            <a:r>
              <a:rPr lang="en" sz="1300" b="1" dirty="0">
                <a:solidFill>
                  <a:srgbClr val="FF9B9B"/>
                </a:solidFill>
                <a:latin typeface="Consolas"/>
                <a:ea typeface="Consolas"/>
                <a:cs typeface="Consolas"/>
                <a:sym typeface="Consolas"/>
              </a:rPr>
              <a:t>blocks</a:t>
            </a:r>
            <a:r>
              <a:rPr lang="en" sz="1300" dirty="0">
                <a:solidFill>
                  <a:schemeClr val="bg1"/>
                </a:solidFill>
                <a:latin typeface="Consolas"/>
                <a:ea typeface="Consolas"/>
                <a:cs typeface="Consolas"/>
                <a:sym typeface="Consolas"/>
              </a:rPr>
              <a:t>[i].check(point))</a:t>
            </a:r>
          </a:p>
          <a:p>
            <a:pPr lvl="0"/>
            <a:r>
              <a:rPr lang="en" sz="1300" dirty="0">
                <a:solidFill>
                  <a:schemeClr val="bg1"/>
                </a:solidFill>
                <a:latin typeface="Consolas"/>
                <a:ea typeface="Consolas"/>
                <a:cs typeface="Consolas"/>
                <a:sym typeface="Consolas"/>
              </a:rPr>
              <a:t>   {</a:t>
            </a:r>
          </a:p>
          <a:p>
            <a:pPr lvl="0"/>
            <a:r>
              <a:rPr lang="en" sz="1300" b="1" dirty="0">
                <a:solidFill>
                  <a:srgbClr val="FF9B9B"/>
                </a:solidFill>
                <a:latin typeface="Consolas"/>
                <a:ea typeface="Consolas"/>
                <a:cs typeface="Consolas"/>
                <a:sym typeface="Consolas"/>
              </a:rPr>
              <a:t>      auto&amp; cell = cells[i];</a:t>
            </a:r>
          </a:p>
          <a:p>
            <a:pPr lvl="0"/>
            <a:r>
              <a:rPr lang="en" sz="1300" dirty="0">
                <a:solidFill>
                  <a:schemeClr val="bg1"/>
                </a:solidFill>
                <a:latin typeface="Consolas"/>
                <a:ea typeface="Consolas"/>
                <a:cs typeface="Consolas"/>
                <a:sym typeface="Consolas"/>
              </a:rPr>
              <a:t>      // do important things with cell</a:t>
            </a:r>
          </a:p>
          <a:p>
            <a:pPr lvl="0"/>
            <a:r>
              <a:rPr lang="en" sz="1300" dirty="0">
                <a:solidFill>
                  <a:schemeClr val="bg1"/>
                </a:solidFill>
                <a:latin typeface="Consolas"/>
                <a:ea typeface="Consolas"/>
                <a:cs typeface="Consolas"/>
                <a:sym typeface="Consolas"/>
              </a:rPr>
              <a:t>   }</a:t>
            </a:r>
          </a:p>
          <a:p>
            <a:pPr lvl="0" rtl="0">
              <a:spcBef>
                <a:spcPts val="0"/>
              </a:spcBef>
              <a:buNone/>
            </a:pPr>
            <a:r>
              <a:rPr lang="en" sz="1300" dirty="0">
                <a:solidFill>
                  <a:schemeClr val="bg1"/>
                </a:solidFill>
                <a:latin typeface="Consolas"/>
                <a:ea typeface="Consolas"/>
                <a:cs typeface="Consolas"/>
                <a:sym typeface="Consolas"/>
              </a:rPr>
              <a:t>}</a:t>
            </a:r>
          </a:p>
        </p:txBody>
      </p:sp>
      <p:sp>
        <p:nvSpPr>
          <p:cNvPr id="487" name="Shape 487"/>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solidFill>
                  <a:schemeClr val="bg1"/>
                </a:solidFill>
              </a:rPr>
              <a:t>32</a:t>
            </a:fld>
            <a:endParaRPr lang="en">
              <a:solidFill>
                <a:schemeClr val="bg1"/>
              </a:solidFill>
            </a:endParaRPr>
          </a:p>
        </p:txBody>
      </p:sp>
      <p:sp>
        <p:nvSpPr>
          <p:cNvPr id="488" name="Shape 488"/>
          <p:cNvSpPr txBox="1">
            <a:spLocks noGrp="1"/>
          </p:cNvSpPr>
          <p:nvPr>
            <p:ph type="title"/>
          </p:nvPr>
        </p:nvSpPr>
        <p:spPr>
          <a:xfrm>
            <a:off x="311700" y="140225"/>
            <a:ext cx="8520600" cy="572700"/>
          </a:xfrm>
          <a:prstGeom prst="rect">
            <a:avLst/>
          </a:prstGeom>
        </p:spPr>
        <p:txBody>
          <a:bodyPr lIns="91425" tIns="91425" rIns="91425" bIns="91425" anchor="t" anchorCtr="0">
            <a:noAutofit/>
          </a:bodyPr>
          <a:lstStyle/>
          <a:p>
            <a:pPr lvl="0"/>
            <a:r>
              <a:rPr lang="en" dirty="0">
                <a:solidFill>
                  <a:srgbClr val="FFFFFF"/>
                </a:solidFill>
              </a:rPr>
              <a:t>6) Know your data structures</a:t>
            </a:r>
          </a:p>
        </p:txBody>
      </p:sp>
      <p:sp>
        <p:nvSpPr>
          <p:cNvPr id="489" name="Shape 489"/>
          <p:cNvSpPr txBox="1"/>
          <p:nvPr/>
        </p:nvSpPr>
        <p:spPr>
          <a:xfrm>
            <a:off x="311700" y="1021311"/>
            <a:ext cx="3901800" cy="3482756"/>
          </a:xfrm>
          <a:prstGeom prst="rect">
            <a:avLst/>
          </a:prstGeom>
          <a:noFill/>
          <a:ln>
            <a:noFill/>
          </a:ln>
        </p:spPr>
        <p:txBody>
          <a:bodyPr lIns="91425" tIns="91425" rIns="91425" bIns="91425" anchor="t" anchorCtr="0">
            <a:noAutofit/>
          </a:bodyPr>
          <a:lstStyle/>
          <a:p>
            <a:pPr lvl="0" rtl="0">
              <a:spcBef>
                <a:spcPts val="0"/>
              </a:spcBef>
              <a:buNone/>
            </a:pPr>
            <a:r>
              <a:rPr lang="en" sz="1300" dirty="0">
                <a:solidFill>
                  <a:schemeClr val="bg1"/>
                </a:solidFill>
                <a:latin typeface="Consolas"/>
                <a:ea typeface="Consolas"/>
                <a:cs typeface="Consolas"/>
                <a:sym typeface="Consolas"/>
              </a:rPr>
              <a:t>struct cell_type{</a:t>
            </a:r>
          </a:p>
          <a:p>
            <a:pPr lvl="0" rtl="0">
              <a:spcBef>
                <a:spcPts val="0"/>
              </a:spcBef>
              <a:buNone/>
            </a:pPr>
            <a:r>
              <a:rPr lang="en" sz="1300" b="1" dirty="0">
                <a:solidFill>
                  <a:schemeClr val="bg1"/>
                </a:solidFill>
                <a:latin typeface="Consolas"/>
                <a:ea typeface="Consolas"/>
                <a:cs typeface="Consolas"/>
                <a:sym typeface="Consolas"/>
              </a:rPr>
              <a:t>   </a:t>
            </a:r>
            <a:r>
              <a:rPr lang="en" sz="1300" dirty="0">
                <a:solidFill>
                  <a:srgbClr val="FF9B9B"/>
                </a:solidFill>
                <a:latin typeface="Consolas"/>
                <a:ea typeface="Consolas"/>
                <a:cs typeface="Consolas"/>
                <a:sym typeface="Consolas"/>
              </a:rPr>
              <a:t>checking_box block;</a:t>
            </a:r>
          </a:p>
          <a:p>
            <a:pPr lvl="0"/>
            <a:r>
              <a:rPr lang="en" sz="1300" dirty="0">
                <a:solidFill>
                  <a:schemeClr val="bg1"/>
                </a:solidFill>
                <a:latin typeface="Consolas"/>
                <a:ea typeface="Consolas"/>
                <a:cs typeface="Consolas"/>
                <a:sym typeface="Consolas"/>
              </a:rPr>
              <a:t>   sample_type sample;</a:t>
            </a:r>
            <a:endParaRPr lang="en" dirty="0">
              <a:solidFill>
                <a:schemeClr val="bg1"/>
              </a:solidFill>
              <a:latin typeface="Consolas"/>
              <a:ea typeface="Consolas"/>
              <a:cs typeface="Consolas"/>
              <a:sym typeface="Consolas"/>
            </a:endParaRPr>
          </a:p>
          <a:p>
            <a:pPr lvl="0"/>
            <a:r>
              <a:rPr lang="en" dirty="0">
                <a:solidFill>
                  <a:schemeClr val="bg1"/>
                </a:solidFill>
                <a:latin typeface="Consolas"/>
                <a:ea typeface="Consolas"/>
                <a:cs typeface="Consolas"/>
                <a:sym typeface="Consolas"/>
              </a:rPr>
              <a:t>   other_stuff other;</a:t>
            </a:r>
          </a:p>
          <a:p>
            <a:pPr lvl="0"/>
            <a:r>
              <a:rPr lang="en" sz="1300" dirty="0">
                <a:solidFill>
                  <a:schemeClr val="bg1"/>
                </a:solidFill>
                <a:latin typeface="Consolas"/>
                <a:ea typeface="Consolas"/>
                <a:cs typeface="Consolas"/>
                <a:sym typeface="Consolas"/>
              </a:rPr>
              <a:t>};</a:t>
            </a:r>
            <a:endParaRPr sz="1300" dirty="0">
              <a:solidFill>
                <a:schemeClr val="bg1"/>
              </a:solidFill>
              <a:latin typeface="Consolas"/>
              <a:ea typeface="Consolas"/>
              <a:cs typeface="Consolas"/>
              <a:sym typeface="Consolas"/>
            </a:endParaRPr>
          </a:p>
          <a:p>
            <a:pPr lvl="0" rtl="0">
              <a:spcBef>
                <a:spcPts val="0"/>
              </a:spcBef>
              <a:buNone/>
            </a:pPr>
            <a:r>
              <a:rPr lang="en" sz="1300" dirty="0">
                <a:solidFill>
                  <a:schemeClr val="bg1"/>
                </a:solidFill>
                <a:latin typeface="Consolas"/>
                <a:ea typeface="Consolas"/>
                <a:cs typeface="Consolas"/>
                <a:sym typeface="Consolas"/>
              </a:rPr>
              <a:t>vector&lt;cell_type&gt; cells;</a:t>
            </a:r>
          </a:p>
          <a:p>
            <a:pPr lvl="0" rtl="0">
              <a:spcBef>
                <a:spcPts val="0"/>
              </a:spcBef>
              <a:buNone/>
            </a:pPr>
            <a:r>
              <a:rPr lang="en" sz="1300" dirty="0">
                <a:solidFill>
                  <a:schemeClr val="bg1"/>
                </a:solidFill>
                <a:latin typeface="Consolas"/>
                <a:ea typeface="Consolas"/>
                <a:cs typeface="Consolas"/>
                <a:sym typeface="Consolas"/>
              </a:rPr>
              <a:t>//------------------------------------</a:t>
            </a:r>
          </a:p>
          <a:p>
            <a:pPr lvl="0" rtl="0">
              <a:spcBef>
                <a:spcPts val="0"/>
              </a:spcBef>
              <a:buNone/>
            </a:pPr>
            <a:r>
              <a:rPr lang="en" sz="1300" dirty="0">
                <a:solidFill>
                  <a:schemeClr val="bg1"/>
                </a:solidFill>
                <a:latin typeface="Consolas"/>
                <a:ea typeface="Consolas"/>
                <a:cs typeface="Consolas"/>
                <a:sym typeface="Consolas"/>
              </a:rPr>
              <a:t>point3d point;</a:t>
            </a:r>
          </a:p>
          <a:p>
            <a:pPr lvl="0" rtl="0">
              <a:spcBef>
                <a:spcPts val="0"/>
              </a:spcBef>
              <a:buNone/>
            </a:pPr>
            <a:r>
              <a:rPr lang="en" sz="1300" dirty="0">
                <a:solidFill>
                  <a:schemeClr val="bg1"/>
                </a:solidFill>
                <a:latin typeface="Consolas"/>
                <a:ea typeface="Consolas"/>
                <a:cs typeface="Consolas"/>
                <a:sym typeface="Consolas"/>
              </a:rPr>
              <a:t>for(int i=0; i&lt;size; ++i)</a:t>
            </a:r>
          </a:p>
          <a:p>
            <a:pPr lvl="0" rtl="0">
              <a:spcBef>
                <a:spcPts val="0"/>
              </a:spcBef>
              <a:buNone/>
            </a:pPr>
            <a:r>
              <a:rPr lang="en" sz="1300" dirty="0">
                <a:solidFill>
                  <a:schemeClr val="bg1"/>
                </a:solidFill>
                <a:latin typeface="Consolas"/>
                <a:ea typeface="Consolas"/>
                <a:cs typeface="Consolas"/>
                <a:sym typeface="Consolas"/>
              </a:rPr>
              <a:t>{</a:t>
            </a:r>
          </a:p>
          <a:p>
            <a:pPr lvl="0"/>
            <a:r>
              <a:rPr lang="en" sz="1300" dirty="0">
                <a:solidFill>
                  <a:schemeClr val="bg1"/>
                </a:solidFill>
                <a:latin typeface="Consolas"/>
                <a:ea typeface="Consolas"/>
                <a:cs typeface="Consolas"/>
                <a:sym typeface="Consolas"/>
              </a:rPr>
              <a:t>   if(cells[i].block.check(point))</a:t>
            </a:r>
          </a:p>
          <a:p>
            <a:pPr lvl="0"/>
            <a:r>
              <a:rPr lang="en" sz="1300" dirty="0">
                <a:solidFill>
                  <a:schemeClr val="bg1"/>
                </a:solidFill>
                <a:latin typeface="Consolas"/>
                <a:ea typeface="Consolas"/>
                <a:cs typeface="Consolas"/>
                <a:sym typeface="Consolas"/>
              </a:rPr>
              <a:t>   {</a:t>
            </a:r>
          </a:p>
          <a:p>
            <a:pPr lvl="0"/>
            <a:r>
              <a:rPr lang="en" sz="1300" dirty="0">
                <a:solidFill>
                  <a:schemeClr val="bg1"/>
                </a:solidFill>
                <a:latin typeface="Consolas"/>
                <a:ea typeface="Consolas"/>
                <a:cs typeface="Consolas"/>
                <a:sym typeface="Consolas"/>
              </a:rPr>
              <a:t>      // do important things with cells        </a:t>
            </a:r>
          </a:p>
          <a:p>
            <a:pPr lvl="0"/>
            <a:r>
              <a:rPr lang="en" sz="1300" dirty="0">
                <a:solidFill>
                  <a:schemeClr val="bg1"/>
                </a:solidFill>
                <a:latin typeface="Consolas"/>
                <a:ea typeface="Consolas"/>
                <a:cs typeface="Consolas"/>
                <a:sym typeface="Consolas"/>
              </a:rPr>
              <a:t>   }</a:t>
            </a:r>
          </a:p>
          <a:p>
            <a:pPr lvl="0" rtl="0">
              <a:spcBef>
                <a:spcPts val="0"/>
              </a:spcBef>
              <a:buNone/>
            </a:pPr>
            <a:r>
              <a:rPr lang="en" sz="1300" dirty="0">
                <a:solidFill>
                  <a:schemeClr val="bg1"/>
                </a:solidFill>
                <a:latin typeface="Consolas"/>
                <a:ea typeface="Consolas"/>
                <a:cs typeface="Consolas"/>
                <a:sym typeface="Consolas"/>
              </a:rPr>
              <a:t>}</a:t>
            </a:r>
          </a:p>
        </p:txBody>
      </p:sp>
      <p:cxnSp>
        <p:nvCxnSpPr>
          <p:cNvPr id="490" name="Shape 490"/>
          <p:cNvCxnSpPr/>
          <p:nvPr/>
        </p:nvCxnSpPr>
        <p:spPr>
          <a:xfrm>
            <a:off x="2439587" y="1442545"/>
            <a:ext cx="2309751" cy="613470"/>
          </a:xfrm>
          <a:prstGeom prst="straightConnector1">
            <a:avLst/>
          </a:prstGeom>
          <a:noFill/>
          <a:ln w="9525" cap="flat" cmpd="sng">
            <a:solidFill>
              <a:srgbClr val="FF0000"/>
            </a:solidFill>
            <a:prstDash val="solid"/>
            <a:round/>
            <a:headEnd type="none" w="lg" len="lg"/>
            <a:tailEnd type="triangle" w="lg" len="lg"/>
          </a:ln>
        </p:spPr>
      </p:cxnSp>
      <p:pic>
        <p:nvPicPr>
          <p:cNvPr id="16" name="Imagen 1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4504067"/>
            <a:ext cx="9144000" cy="65268"/>
          </a:xfrm>
          <a:prstGeom prst="rect">
            <a:avLst/>
          </a:prstGeom>
        </p:spPr>
      </p:pic>
      <p:sp>
        <p:nvSpPr>
          <p:cNvPr id="24" name="Shape 496"/>
          <p:cNvSpPr txBox="1">
            <a:spLocks/>
          </p:cNvSpPr>
          <p:nvPr/>
        </p:nvSpPr>
        <p:spPr>
          <a:xfrm>
            <a:off x="1758114" y="680411"/>
            <a:ext cx="7385886" cy="393910"/>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1600"/>
              </a:spcAft>
              <a:buClr>
                <a:schemeClr val="dk2"/>
              </a:buClr>
              <a:buSzPct val="100000"/>
              <a:buNone/>
              <a:defRPr sz="1800" b="0" i="0" u="none" strike="noStrike" cap="none">
                <a:solidFill>
                  <a:schemeClr val="dk2"/>
                </a:solidFill>
                <a:latin typeface="Arial"/>
                <a:ea typeface="Arial"/>
                <a:cs typeface="Arial"/>
                <a:sym typeface="Arial"/>
              </a:defRPr>
            </a:lvl1pPr>
            <a:lvl2pPr marR="0" lvl="1"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2pPr>
            <a:lvl3pPr marR="0" lvl="2"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3pPr>
            <a:lvl4pPr marR="0" lvl="3"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4pPr>
            <a:lvl5pPr marR="0" lvl="4"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5pPr>
            <a:lvl6pPr marR="0" lvl="5"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6pPr>
            <a:lvl7pPr marR="0" lvl="6"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7pPr>
            <a:lvl8pPr marR="0" lvl="7"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8pPr>
            <a:lvl9pPr marR="0" lvl="8"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9pPr>
          </a:lstStyle>
          <a:p>
            <a:r>
              <a:rPr lang="en-US" dirty="0" err="1">
                <a:solidFill>
                  <a:schemeClr val="bg1"/>
                </a:solidFill>
              </a:rPr>
              <a:t>AoS</a:t>
            </a:r>
            <a:r>
              <a:rPr lang="en-US" dirty="0">
                <a:solidFill>
                  <a:schemeClr val="bg1"/>
                </a:solidFill>
              </a:rPr>
              <a:t> vs </a:t>
            </a:r>
            <a:r>
              <a:rPr lang="en-US" dirty="0" err="1">
                <a:solidFill>
                  <a:schemeClr val="bg1"/>
                </a:solidFill>
              </a:rPr>
              <a:t>SoA</a:t>
            </a:r>
            <a:r>
              <a:rPr lang="en-US" dirty="0">
                <a:solidFill>
                  <a:schemeClr val="bg1"/>
                </a:solidFill>
              </a:rPr>
              <a:t> (Array of Structs vs Struct of Arrays) (AKA: cache friendly)</a:t>
            </a:r>
          </a:p>
        </p:txBody>
      </p:sp>
      <p:sp>
        <p:nvSpPr>
          <p:cNvPr id="23" name="Shape 71"/>
          <p:cNvSpPr txBox="1">
            <a:spLocks/>
          </p:cNvSpPr>
          <p:nvPr/>
        </p:nvSpPr>
        <p:spPr>
          <a:xfrm>
            <a:off x="8683388" y="4663216"/>
            <a:ext cx="548700" cy="393600"/>
          </a:xfrm>
          <a:prstGeom prst="rect">
            <a:avLst/>
          </a:prstGeom>
          <a:noFill/>
          <a:ln>
            <a:noFill/>
          </a:ln>
        </p:spPr>
        <p:txBody>
          <a:bodyPr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 dirty="0">
                <a:solidFill>
                  <a:schemeClr val="bg1"/>
                </a:solidFill>
              </a:rPr>
              <a:t>/40</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Shape 494"/>
        <p:cNvGrpSpPr/>
        <p:nvPr/>
      </p:nvGrpSpPr>
      <p:grpSpPr>
        <a:xfrm>
          <a:off x="0" y="0"/>
          <a:ext cx="0" cy="0"/>
          <a:chOff x="0" y="0"/>
          <a:chExt cx="0" cy="0"/>
        </a:xfrm>
      </p:grpSpPr>
      <p:pic>
        <p:nvPicPr>
          <p:cNvPr id="15" name="Imagen 1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4504067"/>
            <a:ext cx="9144000" cy="65268"/>
          </a:xfrm>
          <a:prstGeom prst="rect">
            <a:avLst/>
          </a:prstGeom>
        </p:spPr>
      </p:pic>
      <p:sp>
        <p:nvSpPr>
          <p:cNvPr id="20" name="Rectangle 19"/>
          <p:cNvSpPr/>
          <p:nvPr/>
        </p:nvSpPr>
        <p:spPr>
          <a:xfrm>
            <a:off x="0" y="0"/>
            <a:ext cx="9144000" cy="4504067"/>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98" name="Shape 498"/>
          <p:cNvGraphicFramePr/>
          <p:nvPr>
            <p:extLst>
              <p:ext uri="{D42A27DB-BD31-4B8C-83A1-F6EECF244321}">
                <p14:modId xmlns:p14="http://schemas.microsoft.com/office/powerpoint/2010/main" val="1680362411"/>
              </p:ext>
            </p:extLst>
          </p:nvPr>
        </p:nvGraphicFramePr>
        <p:xfrm>
          <a:off x="3612400" y="1136050"/>
          <a:ext cx="5359900" cy="3565890"/>
        </p:xfrm>
        <a:graphic>
          <a:graphicData uri="http://schemas.openxmlformats.org/drawingml/2006/table">
            <a:tbl>
              <a:tblPr>
                <a:noFill/>
                <a:effectLst>
                  <a:outerShdw blurRad="50800" dist="38100" dir="5400000" algn="t" rotWithShape="0">
                    <a:prstClr val="black">
                      <a:alpha val="40000"/>
                    </a:prstClr>
                  </a:outerShdw>
                </a:effectLst>
                <a:tableStyleId>{2B338345-9443-4A2C-AD3C-90BA8752D4C8}</a:tableStyleId>
              </a:tblPr>
              <a:tblGrid>
                <a:gridCol w="382850">
                  <a:extLst>
                    <a:ext uri="{9D8B030D-6E8A-4147-A177-3AD203B41FA5}">
                      <a16:colId xmlns:a16="http://schemas.microsoft.com/office/drawing/2014/main" val="20000"/>
                    </a:ext>
                  </a:extLst>
                </a:gridCol>
                <a:gridCol w="382850">
                  <a:extLst>
                    <a:ext uri="{9D8B030D-6E8A-4147-A177-3AD203B41FA5}">
                      <a16:colId xmlns:a16="http://schemas.microsoft.com/office/drawing/2014/main" val="20001"/>
                    </a:ext>
                  </a:extLst>
                </a:gridCol>
                <a:gridCol w="382850">
                  <a:extLst>
                    <a:ext uri="{9D8B030D-6E8A-4147-A177-3AD203B41FA5}">
                      <a16:colId xmlns:a16="http://schemas.microsoft.com/office/drawing/2014/main" val="20002"/>
                    </a:ext>
                  </a:extLst>
                </a:gridCol>
                <a:gridCol w="382850">
                  <a:extLst>
                    <a:ext uri="{9D8B030D-6E8A-4147-A177-3AD203B41FA5}">
                      <a16:colId xmlns:a16="http://schemas.microsoft.com/office/drawing/2014/main" val="20003"/>
                    </a:ext>
                  </a:extLst>
                </a:gridCol>
                <a:gridCol w="382850">
                  <a:extLst>
                    <a:ext uri="{9D8B030D-6E8A-4147-A177-3AD203B41FA5}">
                      <a16:colId xmlns:a16="http://schemas.microsoft.com/office/drawing/2014/main" val="20004"/>
                    </a:ext>
                  </a:extLst>
                </a:gridCol>
                <a:gridCol w="382850">
                  <a:extLst>
                    <a:ext uri="{9D8B030D-6E8A-4147-A177-3AD203B41FA5}">
                      <a16:colId xmlns:a16="http://schemas.microsoft.com/office/drawing/2014/main" val="20005"/>
                    </a:ext>
                  </a:extLst>
                </a:gridCol>
                <a:gridCol w="382850">
                  <a:extLst>
                    <a:ext uri="{9D8B030D-6E8A-4147-A177-3AD203B41FA5}">
                      <a16:colId xmlns:a16="http://schemas.microsoft.com/office/drawing/2014/main" val="20006"/>
                    </a:ext>
                  </a:extLst>
                </a:gridCol>
                <a:gridCol w="382850">
                  <a:extLst>
                    <a:ext uri="{9D8B030D-6E8A-4147-A177-3AD203B41FA5}">
                      <a16:colId xmlns:a16="http://schemas.microsoft.com/office/drawing/2014/main" val="20007"/>
                    </a:ext>
                  </a:extLst>
                </a:gridCol>
                <a:gridCol w="382850">
                  <a:extLst>
                    <a:ext uri="{9D8B030D-6E8A-4147-A177-3AD203B41FA5}">
                      <a16:colId xmlns:a16="http://schemas.microsoft.com/office/drawing/2014/main" val="20008"/>
                    </a:ext>
                  </a:extLst>
                </a:gridCol>
                <a:gridCol w="382850">
                  <a:extLst>
                    <a:ext uri="{9D8B030D-6E8A-4147-A177-3AD203B41FA5}">
                      <a16:colId xmlns:a16="http://schemas.microsoft.com/office/drawing/2014/main" val="20009"/>
                    </a:ext>
                  </a:extLst>
                </a:gridCol>
                <a:gridCol w="382850">
                  <a:extLst>
                    <a:ext uri="{9D8B030D-6E8A-4147-A177-3AD203B41FA5}">
                      <a16:colId xmlns:a16="http://schemas.microsoft.com/office/drawing/2014/main" val="20010"/>
                    </a:ext>
                  </a:extLst>
                </a:gridCol>
                <a:gridCol w="382850">
                  <a:extLst>
                    <a:ext uri="{9D8B030D-6E8A-4147-A177-3AD203B41FA5}">
                      <a16:colId xmlns:a16="http://schemas.microsoft.com/office/drawing/2014/main" val="20011"/>
                    </a:ext>
                  </a:extLst>
                </a:gridCol>
                <a:gridCol w="382850">
                  <a:extLst>
                    <a:ext uri="{9D8B030D-6E8A-4147-A177-3AD203B41FA5}">
                      <a16:colId xmlns:a16="http://schemas.microsoft.com/office/drawing/2014/main" val="20012"/>
                    </a:ext>
                  </a:extLst>
                </a:gridCol>
                <a:gridCol w="382850">
                  <a:extLst>
                    <a:ext uri="{9D8B030D-6E8A-4147-A177-3AD203B41FA5}">
                      <a16:colId xmlns:a16="http://schemas.microsoft.com/office/drawing/2014/main" val="20013"/>
                    </a:ext>
                  </a:extLst>
                </a:gridCol>
              </a:tblGrid>
              <a:tr h="219900">
                <a:tc>
                  <a:txBody>
                    <a:bodyPr/>
                    <a:lstStyle/>
                    <a:p>
                      <a:pPr lvl="0" rtl="0">
                        <a:spcBef>
                          <a:spcPts val="0"/>
                        </a:spcBef>
                        <a:buNone/>
                      </a:pPr>
                      <a:r>
                        <a:rPr lang="en">
                          <a:solidFill>
                            <a:srgbClr val="FF0000"/>
                          </a:solidFill>
                        </a:rPr>
                        <a:t>[b</a:t>
                      </a:r>
                    </a:p>
                  </a:txBody>
                  <a:tcPr marL="91425" marR="91425" marT="91425" marB="91425">
                    <a:solidFill>
                      <a:schemeClr val="bg1"/>
                    </a:solidFill>
                  </a:tcPr>
                </a:tc>
                <a:tc>
                  <a:txBody>
                    <a:bodyPr/>
                    <a:lstStyle/>
                    <a:p>
                      <a:pPr lvl="0" rtl="0">
                        <a:spcBef>
                          <a:spcPts val="0"/>
                        </a:spcBef>
                        <a:buNone/>
                      </a:pPr>
                      <a:r>
                        <a:rPr lang="en">
                          <a:solidFill>
                            <a:srgbClr val="FF0000"/>
                          </a:solidFill>
                        </a:rPr>
                        <a:t>b]</a:t>
                      </a:r>
                    </a:p>
                  </a:txBody>
                  <a:tcPr marL="91425" marR="91425" marT="91425" marB="91425">
                    <a:solidFill>
                      <a:schemeClr val="bg1"/>
                    </a:solidFill>
                  </a:tcPr>
                </a:tc>
                <a:tc>
                  <a:txBody>
                    <a:bodyPr/>
                    <a:lstStyle/>
                    <a:p>
                      <a:pPr lvl="0" rtl="0">
                        <a:spcBef>
                          <a:spcPts val="0"/>
                        </a:spcBef>
                        <a:buNone/>
                      </a:pPr>
                      <a:r>
                        <a:rPr lang="en">
                          <a:solidFill>
                            <a:srgbClr val="FF0000"/>
                          </a:solidFill>
                        </a:rPr>
                        <a:t>[b</a:t>
                      </a:r>
                    </a:p>
                  </a:txBody>
                  <a:tcPr marL="91425" marR="91425" marT="91425" marB="91425">
                    <a:solidFill>
                      <a:schemeClr val="bg1"/>
                    </a:solidFill>
                  </a:tcPr>
                </a:tc>
                <a:tc>
                  <a:txBody>
                    <a:bodyPr/>
                    <a:lstStyle/>
                    <a:p>
                      <a:pPr lvl="0" rtl="0">
                        <a:spcBef>
                          <a:spcPts val="0"/>
                        </a:spcBef>
                        <a:buNone/>
                      </a:pPr>
                      <a:r>
                        <a:rPr lang="en">
                          <a:solidFill>
                            <a:srgbClr val="FF0000"/>
                          </a:solidFill>
                        </a:rPr>
                        <a:t>b]</a:t>
                      </a:r>
                    </a:p>
                  </a:txBody>
                  <a:tcPr marL="91425" marR="91425" marT="91425" marB="91425">
                    <a:solidFill>
                      <a:schemeClr val="bg1"/>
                    </a:solidFill>
                  </a:tcPr>
                </a:tc>
                <a:tc>
                  <a:txBody>
                    <a:bodyPr/>
                    <a:lstStyle/>
                    <a:p>
                      <a:pPr lvl="0" rtl="0">
                        <a:spcBef>
                          <a:spcPts val="0"/>
                        </a:spcBef>
                        <a:buNone/>
                      </a:pPr>
                      <a:r>
                        <a:rPr lang="en">
                          <a:solidFill>
                            <a:srgbClr val="FF0000"/>
                          </a:solidFill>
                        </a:rPr>
                        <a:t>[b</a:t>
                      </a:r>
                    </a:p>
                  </a:txBody>
                  <a:tcPr marL="91425" marR="91425" marT="91425" marB="91425">
                    <a:solidFill>
                      <a:schemeClr val="bg1"/>
                    </a:solidFill>
                  </a:tcPr>
                </a:tc>
                <a:tc>
                  <a:txBody>
                    <a:bodyPr/>
                    <a:lstStyle/>
                    <a:p>
                      <a:pPr lvl="0" rtl="0">
                        <a:spcBef>
                          <a:spcPts val="0"/>
                        </a:spcBef>
                        <a:buNone/>
                      </a:pPr>
                      <a:r>
                        <a:rPr lang="en">
                          <a:solidFill>
                            <a:srgbClr val="FF0000"/>
                          </a:solidFill>
                        </a:rPr>
                        <a:t>b]</a:t>
                      </a:r>
                    </a:p>
                  </a:txBody>
                  <a:tcPr marL="91425" marR="91425" marT="91425" marB="91425">
                    <a:solidFill>
                      <a:schemeClr val="bg1"/>
                    </a:solidFill>
                  </a:tcPr>
                </a:tc>
                <a:tc>
                  <a:txBody>
                    <a:bodyPr/>
                    <a:lstStyle/>
                    <a:p>
                      <a:pPr lvl="0" rtl="0">
                        <a:spcBef>
                          <a:spcPts val="0"/>
                        </a:spcBef>
                        <a:buNone/>
                      </a:pPr>
                      <a:r>
                        <a:rPr lang="en">
                          <a:solidFill>
                            <a:srgbClr val="FF0000"/>
                          </a:solidFill>
                        </a:rPr>
                        <a:t>[b</a:t>
                      </a:r>
                    </a:p>
                  </a:txBody>
                  <a:tcPr marL="91425" marR="91425" marT="91425" marB="91425">
                    <a:solidFill>
                      <a:schemeClr val="bg1"/>
                    </a:solidFill>
                  </a:tcPr>
                </a:tc>
                <a:tc>
                  <a:txBody>
                    <a:bodyPr/>
                    <a:lstStyle/>
                    <a:p>
                      <a:pPr lvl="0" rtl="0">
                        <a:spcBef>
                          <a:spcPts val="0"/>
                        </a:spcBef>
                        <a:buNone/>
                      </a:pPr>
                      <a:r>
                        <a:rPr lang="en">
                          <a:solidFill>
                            <a:srgbClr val="FF0000"/>
                          </a:solidFill>
                        </a:rPr>
                        <a:t>b]</a:t>
                      </a:r>
                    </a:p>
                  </a:txBody>
                  <a:tcPr marL="91425" marR="91425" marT="91425" marB="91425">
                    <a:solidFill>
                      <a:schemeClr val="bg1"/>
                    </a:solidFill>
                  </a:tcPr>
                </a:tc>
                <a:tc>
                  <a:txBody>
                    <a:bodyPr/>
                    <a:lstStyle/>
                    <a:p>
                      <a:pPr lvl="0" rtl="0">
                        <a:spcBef>
                          <a:spcPts val="0"/>
                        </a:spcBef>
                        <a:buNone/>
                      </a:pPr>
                      <a:r>
                        <a:rPr lang="en">
                          <a:solidFill>
                            <a:srgbClr val="FF0000"/>
                          </a:solidFill>
                        </a:rPr>
                        <a:t>[b</a:t>
                      </a:r>
                    </a:p>
                  </a:txBody>
                  <a:tcPr marL="91425" marR="91425" marT="91425" marB="91425">
                    <a:solidFill>
                      <a:schemeClr val="bg1"/>
                    </a:solidFill>
                  </a:tcPr>
                </a:tc>
                <a:tc>
                  <a:txBody>
                    <a:bodyPr/>
                    <a:lstStyle/>
                    <a:p>
                      <a:pPr lvl="0" rtl="0">
                        <a:spcBef>
                          <a:spcPts val="0"/>
                        </a:spcBef>
                        <a:buNone/>
                      </a:pPr>
                      <a:r>
                        <a:rPr lang="en">
                          <a:solidFill>
                            <a:srgbClr val="FF0000"/>
                          </a:solidFill>
                        </a:rPr>
                        <a:t>b]</a:t>
                      </a:r>
                    </a:p>
                  </a:txBody>
                  <a:tcPr marL="91425" marR="91425" marT="91425" marB="91425">
                    <a:solidFill>
                      <a:schemeClr val="bg1"/>
                    </a:solidFill>
                  </a:tcPr>
                </a:tc>
                <a:tc>
                  <a:txBody>
                    <a:bodyPr/>
                    <a:lstStyle/>
                    <a:p>
                      <a:pPr lvl="0" rtl="0">
                        <a:spcBef>
                          <a:spcPts val="0"/>
                        </a:spcBef>
                        <a:buNone/>
                      </a:pPr>
                      <a:r>
                        <a:rPr lang="en">
                          <a:solidFill>
                            <a:srgbClr val="FF0000"/>
                          </a:solidFill>
                        </a:rPr>
                        <a:t>[b</a:t>
                      </a:r>
                    </a:p>
                  </a:txBody>
                  <a:tcPr marL="91425" marR="91425" marT="91425" marB="91425">
                    <a:solidFill>
                      <a:schemeClr val="bg1"/>
                    </a:solidFill>
                  </a:tcPr>
                </a:tc>
                <a:tc>
                  <a:txBody>
                    <a:bodyPr/>
                    <a:lstStyle/>
                    <a:p>
                      <a:pPr lvl="0" rtl="0">
                        <a:spcBef>
                          <a:spcPts val="0"/>
                        </a:spcBef>
                        <a:buNone/>
                      </a:pPr>
                      <a:r>
                        <a:rPr lang="en">
                          <a:solidFill>
                            <a:srgbClr val="FF0000"/>
                          </a:solidFill>
                        </a:rPr>
                        <a:t>b]</a:t>
                      </a:r>
                    </a:p>
                  </a:txBody>
                  <a:tcPr marL="91425" marR="91425" marT="91425" marB="91425">
                    <a:solidFill>
                      <a:schemeClr val="bg1"/>
                    </a:solidFill>
                  </a:tcPr>
                </a:tc>
                <a:tc>
                  <a:txBody>
                    <a:bodyPr/>
                    <a:lstStyle/>
                    <a:p>
                      <a:pPr lvl="0" rtl="0">
                        <a:spcBef>
                          <a:spcPts val="0"/>
                        </a:spcBef>
                        <a:buNone/>
                      </a:pPr>
                      <a:r>
                        <a:rPr lang="en">
                          <a:solidFill>
                            <a:srgbClr val="FF0000"/>
                          </a:solidFill>
                        </a:rPr>
                        <a:t>[b</a:t>
                      </a:r>
                    </a:p>
                  </a:txBody>
                  <a:tcPr marL="91425" marR="91425" marT="91425" marB="91425">
                    <a:solidFill>
                      <a:schemeClr val="bg1"/>
                    </a:solidFill>
                  </a:tcPr>
                </a:tc>
                <a:tc>
                  <a:txBody>
                    <a:bodyPr/>
                    <a:lstStyle/>
                    <a:p>
                      <a:pPr lvl="0" rtl="0">
                        <a:spcBef>
                          <a:spcPts val="0"/>
                        </a:spcBef>
                        <a:buNone/>
                      </a:pPr>
                      <a:r>
                        <a:rPr lang="en">
                          <a:solidFill>
                            <a:srgbClr val="FF0000"/>
                          </a:solidFill>
                        </a:rPr>
                        <a:t>b]</a:t>
                      </a:r>
                    </a:p>
                  </a:txBody>
                  <a:tcPr marL="91425" marR="91425" marT="91425" marB="91425">
                    <a:solidFill>
                      <a:schemeClr val="bg1"/>
                    </a:solidFill>
                  </a:tcPr>
                </a:tc>
                <a:extLst>
                  <a:ext uri="{0D108BD9-81ED-4DB2-BD59-A6C34878D82A}">
                    <a16:rowId xmlns:a16="http://schemas.microsoft.com/office/drawing/2014/main" val="10000"/>
                  </a:ext>
                </a:extLst>
              </a:tr>
              <a:tr h="219900">
                <a:tc>
                  <a:txBody>
                    <a:bodyPr/>
                    <a:lstStyle/>
                    <a:p>
                      <a:pPr lvl="0" rtl="0">
                        <a:spcBef>
                          <a:spcPts val="0"/>
                        </a:spcBef>
                        <a:buNone/>
                      </a:pPr>
                      <a:r>
                        <a:rPr lang="en">
                          <a:solidFill>
                            <a:srgbClr val="FF0000"/>
                          </a:solidFill>
                        </a:rPr>
                        <a:t>[b</a:t>
                      </a:r>
                    </a:p>
                  </a:txBody>
                  <a:tcPr marL="91425" marR="91425" marT="91425" marB="91425">
                    <a:solidFill>
                      <a:schemeClr val="bg1"/>
                    </a:solidFill>
                  </a:tcPr>
                </a:tc>
                <a:tc>
                  <a:txBody>
                    <a:bodyPr/>
                    <a:lstStyle/>
                    <a:p>
                      <a:pPr lvl="0" rtl="0">
                        <a:spcBef>
                          <a:spcPts val="0"/>
                        </a:spcBef>
                        <a:buNone/>
                      </a:pPr>
                      <a:r>
                        <a:rPr lang="en" dirty="0">
                          <a:solidFill>
                            <a:srgbClr val="FF0000"/>
                          </a:solidFill>
                        </a:rPr>
                        <a:t>b]</a:t>
                      </a:r>
                    </a:p>
                  </a:txBody>
                  <a:tcPr marL="91425" marR="91425" marT="91425" marB="91425">
                    <a:solidFill>
                      <a:schemeClr val="bg1"/>
                    </a:solidFill>
                  </a:tcPr>
                </a:tc>
                <a:tc>
                  <a:txBody>
                    <a:bodyPr/>
                    <a:lstStyle/>
                    <a:p>
                      <a:pPr lvl="0" rtl="0">
                        <a:spcBef>
                          <a:spcPts val="0"/>
                        </a:spcBef>
                        <a:buNone/>
                      </a:pPr>
                      <a:r>
                        <a:rPr lang="en">
                          <a:solidFill>
                            <a:srgbClr val="FF0000"/>
                          </a:solidFill>
                        </a:rPr>
                        <a:t>[b</a:t>
                      </a:r>
                    </a:p>
                  </a:txBody>
                  <a:tcPr marL="91425" marR="91425" marT="91425" marB="91425">
                    <a:solidFill>
                      <a:schemeClr val="bg1"/>
                    </a:solidFill>
                  </a:tcPr>
                </a:tc>
                <a:tc>
                  <a:txBody>
                    <a:bodyPr/>
                    <a:lstStyle/>
                    <a:p>
                      <a:pPr lvl="0" rtl="0">
                        <a:spcBef>
                          <a:spcPts val="0"/>
                        </a:spcBef>
                        <a:buNone/>
                      </a:pPr>
                      <a:r>
                        <a:rPr lang="en">
                          <a:solidFill>
                            <a:srgbClr val="FF0000"/>
                          </a:solidFill>
                        </a:rPr>
                        <a:t>b]</a:t>
                      </a:r>
                    </a:p>
                  </a:txBody>
                  <a:tcPr marL="91425" marR="91425" marT="91425" marB="91425">
                    <a:solidFill>
                      <a:schemeClr val="bg1"/>
                    </a:solidFill>
                  </a:tcPr>
                </a:tc>
                <a:tc>
                  <a:txBody>
                    <a:bodyPr/>
                    <a:lstStyle/>
                    <a:p>
                      <a:pPr lvl="0" rtl="0">
                        <a:spcBef>
                          <a:spcPts val="0"/>
                        </a:spcBef>
                        <a:buNone/>
                      </a:pPr>
                      <a:r>
                        <a:rPr lang="en" dirty="0">
                          <a:solidFill>
                            <a:srgbClr val="FF0000"/>
                          </a:solidFill>
                        </a:rPr>
                        <a:t>[b</a:t>
                      </a:r>
                    </a:p>
                  </a:txBody>
                  <a:tcPr marL="91425" marR="91425" marT="91425" marB="91425">
                    <a:solidFill>
                      <a:schemeClr val="bg1"/>
                    </a:solidFill>
                  </a:tcPr>
                </a:tc>
                <a:tc>
                  <a:txBody>
                    <a:bodyPr/>
                    <a:lstStyle/>
                    <a:p>
                      <a:pPr lvl="0" rtl="0">
                        <a:spcBef>
                          <a:spcPts val="0"/>
                        </a:spcBef>
                        <a:buNone/>
                      </a:pPr>
                      <a:r>
                        <a:rPr lang="en">
                          <a:solidFill>
                            <a:srgbClr val="FF0000"/>
                          </a:solidFill>
                        </a:rPr>
                        <a:t>b]</a:t>
                      </a:r>
                    </a:p>
                  </a:txBody>
                  <a:tcPr marL="91425" marR="91425" marT="91425" marB="91425">
                    <a:solidFill>
                      <a:schemeClr val="bg1"/>
                    </a:solidFill>
                  </a:tcPr>
                </a:tc>
                <a:tc>
                  <a:txBody>
                    <a:bodyPr/>
                    <a:lstStyle/>
                    <a:p>
                      <a:pPr lvl="0" rtl="0">
                        <a:spcBef>
                          <a:spcPts val="0"/>
                        </a:spcBef>
                        <a:buNone/>
                      </a:pPr>
                      <a:r>
                        <a:rPr lang="en">
                          <a:solidFill>
                            <a:srgbClr val="FF0000"/>
                          </a:solidFill>
                        </a:rPr>
                        <a:t>[b</a:t>
                      </a:r>
                    </a:p>
                  </a:txBody>
                  <a:tcPr marL="91425" marR="91425" marT="91425" marB="91425">
                    <a:solidFill>
                      <a:schemeClr val="bg1"/>
                    </a:solidFill>
                  </a:tcPr>
                </a:tc>
                <a:tc>
                  <a:txBody>
                    <a:bodyPr/>
                    <a:lstStyle/>
                    <a:p>
                      <a:pPr lvl="0" rtl="0">
                        <a:spcBef>
                          <a:spcPts val="0"/>
                        </a:spcBef>
                        <a:buNone/>
                      </a:pPr>
                      <a:r>
                        <a:rPr lang="en">
                          <a:solidFill>
                            <a:srgbClr val="FF0000"/>
                          </a:solidFill>
                        </a:rPr>
                        <a:t>b]</a:t>
                      </a:r>
                    </a:p>
                  </a:txBody>
                  <a:tcPr marL="91425" marR="91425" marT="91425" marB="91425">
                    <a:solidFill>
                      <a:schemeClr val="bg1"/>
                    </a:solidFill>
                  </a:tcPr>
                </a:tc>
                <a:tc>
                  <a:txBody>
                    <a:bodyPr/>
                    <a:lstStyle/>
                    <a:p>
                      <a:pPr lvl="0" rtl="0">
                        <a:spcBef>
                          <a:spcPts val="0"/>
                        </a:spcBef>
                        <a:buNone/>
                      </a:pPr>
                      <a:r>
                        <a:rPr lang="en">
                          <a:solidFill>
                            <a:srgbClr val="FF0000"/>
                          </a:solidFill>
                        </a:rPr>
                        <a:t>[b</a:t>
                      </a:r>
                    </a:p>
                  </a:txBody>
                  <a:tcPr marL="91425" marR="91425" marT="91425" marB="91425">
                    <a:solidFill>
                      <a:schemeClr val="bg1"/>
                    </a:solidFill>
                  </a:tcPr>
                </a:tc>
                <a:tc>
                  <a:txBody>
                    <a:bodyPr/>
                    <a:lstStyle/>
                    <a:p>
                      <a:pPr lvl="0" rtl="0">
                        <a:spcBef>
                          <a:spcPts val="0"/>
                        </a:spcBef>
                        <a:buNone/>
                      </a:pPr>
                      <a:r>
                        <a:rPr lang="en">
                          <a:solidFill>
                            <a:srgbClr val="FF0000"/>
                          </a:solidFill>
                        </a:rPr>
                        <a:t>b]</a:t>
                      </a:r>
                    </a:p>
                  </a:txBody>
                  <a:tcPr marL="91425" marR="91425" marT="91425" marB="91425">
                    <a:solidFill>
                      <a:schemeClr val="bg1"/>
                    </a:solidFill>
                  </a:tcPr>
                </a:tc>
                <a:tc>
                  <a:txBody>
                    <a:bodyPr/>
                    <a:lstStyle/>
                    <a:p>
                      <a:pPr lvl="0" rtl="0">
                        <a:spcBef>
                          <a:spcPts val="0"/>
                        </a:spcBef>
                        <a:buNone/>
                      </a:pPr>
                      <a:r>
                        <a:rPr lang="en">
                          <a:solidFill>
                            <a:srgbClr val="FF0000"/>
                          </a:solidFill>
                        </a:rPr>
                        <a:t>[b</a:t>
                      </a:r>
                    </a:p>
                  </a:txBody>
                  <a:tcPr marL="91425" marR="91425" marT="91425" marB="91425">
                    <a:solidFill>
                      <a:schemeClr val="bg1"/>
                    </a:solidFill>
                  </a:tcPr>
                </a:tc>
                <a:tc>
                  <a:txBody>
                    <a:bodyPr/>
                    <a:lstStyle/>
                    <a:p>
                      <a:pPr lvl="0" rtl="0">
                        <a:spcBef>
                          <a:spcPts val="0"/>
                        </a:spcBef>
                        <a:buNone/>
                      </a:pPr>
                      <a:r>
                        <a:rPr lang="en">
                          <a:solidFill>
                            <a:srgbClr val="FF0000"/>
                          </a:solidFill>
                        </a:rPr>
                        <a:t>b]</a:t>
                      </a:r>
                    </a:p>
                  </a:txBody>
                  <a:tcPr marL="91425" marR="91425" marT="91425" marB="91425">
                    <a:solidFill>
                      <a:schemeClr val="bg1"/>
                    </a:solidFill>
                  </a:tcPr>
                </a:tc>
                <a:tc>
                  <a:txBody>
                    <a:bodyPr/>
                    <a:lstStyle/>
                    <a:p>
                      <a:pPr lvl="0" rtl="0">
                        <a:spcBef>
                          <a:spcPts val="0"/>
                        </a:spcBef>
                        <a:buNone/>
                      </a:pPr>
                      <a:r>
                        <a:rPr lang="en">
                          <a:solidFill>
                            <a:srgbClr val="FF0000"/>
                          </a:solidFill>
                        </a:rPr>
                        <a:t>[b</a:t>
                      </a:r>
                    </a:p>
                  </a:txBody>
                  <a:tcPr marL="91425" marR="91425" marT="91425" marB="91425">
                    <a:solidFill>
                      <a:schemeClr val="bg1"/>
                    </a:solidFill>
                  </a:tcPr>
                </a:tc>
                <a:tc>
                  <a:txBody>
                    <a:bodyPr/>
                    <a:lstStyle/>
                    <a:p>
                      <a:pPr lvl="0" rtl="0">
                        <a:spcBef>
                          <a:spcPts val="0"/>
                        </a:spcBef>
                        <a:buNone/>
                      </a:pPr>
                      <a:r>
                        <a:rPr lang="en">
                          <a:solidFill>
                            <a:srgbClr val="FF0000"/>
                          </a:solidFill>
                        </a:rPr>
                        <a:t>b]</a:t>
                      </a:r>
                    </a:p>
                  </a:txBody>
                  <a:tcPr marL="91425" marR="91425" marT="91425" marB="91425">
                    <a:solidFill>
                      <a:schemeClr val="bg1"/>
                    </a:solidFill>
                  </a:tcPr>
                </a:tc>
                <a:extLst>
                  <a:ext uri="{0D108BD9-81ED-4DB2-BD59-A6C34878D82A}">
                    <a16:rowId xmlns:a16="http://schemas.microsoft.com/office/drawing/2014/main" val="10001"/>
                  </a:ext>
                </a:extLst>
              </a:tr>
              <a:tr h="219900">
                <a:tc>
                  <a:txBody>
                    <a:bodyPr/>
                    <a:lstStyle/>
                    <a:p>
                      <a:pPr lvl="0" rtl="0">
                        <a:spcBef>
                          <a:spcPts val="0"/>
                        </a:spcBef>
                        <a:buNone/>
                      </a:pPr>
                      <a:r>
                        <a:rPr lang="en">
                          <a:solidFill>
                            <a:srgbClr val="FF0000"/>
                          </a:solidFill>
                        </a:rPr>
                        <a:t>[b</a:t>
                      </a:r>
                    </a:p>
                  </a:txBody>
                  <a:tcPr marL="91425" marR="91425" marT="91425" marB="91425">
                    <a:solidFill>
                      <a:schemeClr val="bg1"/>
                    </a:solidFill>
                  </a:tcPr>
                </a:tc>
                <a:tc>
                  <a:txBody>
                    <a:bodyPr/>
                    <a:lstStyle/>
                    <a:p>
                      <a:pPr lvl="0" rtl="0">
                        <a:spcBef>
                          <a:spcPts val="0"/>
                        </a:spcBef>
                        <a:buNone/>
                      </a:pPr>
                      <a:r>
                        <a:rPr lang="en" dirty="0">
                          <a:solidFill>
                            <a:srgbClr val="FF0000"/>
                          </a:solidFill>
                        </a:rPr>
                        <a:t>b]</a:t>
                      </a:r>
                    </a:p>
                  </a:txBody>
                  <a:tcPr marL="91425" marR="91425" marT="91425" marB="91425">
                    <a:solidFill>
                      <a:schemeClr val="bg1"/>
                    </a:solidFill>
                  </a:tcPr>
                </a:tc>
                <a:tc>
                  <a:txBody>
                    <a:bodyPr/>
                    <a:lstStyle/>
                    <a:p>
                      <a:pPr lvl="0" rtl="0">
                        <a:spcBef>
                          <a:spcPts val="0"/>
                        </a:spcBef>
                        <a:buNone/>
                      </a:pPr>
                      <a:r>
                        <a:rPr lang="en">
                          <a:solidFill>
                            <a:srgbClr val="FF0000"/>
                          </a:solidFill>
                        </a:rPr>
                        <a:t>[b</a:t>
                      </a:r>
                    </a:p>
                  </a:txBody>
                  <a:tcPr marL="91425" marR="91425" marT="91425" marB="91425">
                    <a:solidFill>
                      <a:schemeClr val="bg1"/>
                    </a:solidFill>
                  </a:tcPr>
                </a:tc>
                <a:tc>
                  <a:txBody>
                    <a:bodyPr/>
                    <a:lstStyle/>
                    <a:p>
                      <a:pPr lvl="0" rtl="0">
                        <a:spcBef>
                          <a:spcPts val="0"/>
                        </a:spcBef>
                        <a:buNone/>
                      </a:pPr>
                      <a:r>
                        <a:rPr lang="en">
                          <a:solidFill>
                            <a:srgbClr val="FF0000"/>
                          </a:solidFill>
                        </a:rPr>
                        <a:t>b]</a:t>
                      </a:r>
                    </a:p>
                  </a:txBody>
                  <a:tcPr marL="91425" marR="91425" marT="91425" marB="91425">
                    <a:solidFill>
                      <a:schemeClr val="bg1"/>
                    </a:solidFill>
                  </a:tcPr>
                </a:tc>
                <a:tc>
                  <a:txBody>
                    <a:bodyPr/>
                    <a:lstStyle/>
                    <a:p>
                      <a:pPr lvl="0" rtl="0">
                        <a:spcBef>
                          <a:spcPts val="0"/>
                        </a:spcBef>
                        <a:buNone/>
                      </a:pPr>
                      <a:r>
                        <a:rPr lang="en">
                          <a:solidFill>
                            <a:srgbClr val="FF0000"/>
                          </a:solidFill>
                        </a:rPr>
                        <a:t>[b</a:t>
                      </a:r>
                    </a:p>
                  </a:txBody>
                  <a:tcPr marL="91425" marR="91425" marT="91425" marB="91425">
                    <a:solidFill>
                      <a:schemeClr val="bg1"/>
                    </a:solidFill>
                  </a:tcPr>
                </a:tc>
                <a:tc>
                  <a:txBody>
                    <a:bodyPr/>
                    <a:lstStyle/>
                    <a:p>
                      <a:pPr lvl="0" rtl="0">
                        <a:spcBef>
                          <a:spcPts val="0"/>
                        </a:spcBef>
                        <a:buNone/>
                      </a:pPr>
                      <a:r>
                        <a:rPr lang="en">
                          <a:solidFill>
                            <a:srgbClr val="FF0000"/>
                          </a:solidFill>
                        </a:rPr>
                        <a:t>b]</a:t>
                      </a:r>
                    </a:p>
                  </a:txBody>
                  <a:tcPr marL="91425" marR="91425" marT="91425" marB="91425">
                    <a:solidFill>
                      <a:schemeClr val="bg1"/>
                    </a:solidFill>
                  </a:tcPr>
                </a:tc>
                <a:tc>
                  <a:txBody>
                    <a:bodyPr/>
                    <a:lstStyle/>
                    <a:p>
                      <a:pPr lvl="0" rtl="0">
                        <a:spcBef>
                          <a:spcPts val="0"/>
                        </a:spcBef>
                        <a:buNone/>
                      </a:pPr>
                      <a:r>
                        <a:rPr lang="en">
                          <a:solidFill>
                            <a:srgbClr val="FF0000"/>
                          </a:solidFill>
                        </a:rPr>
                        <a:t>[b</a:t>
                      </a:r>
                    </a:p>
                  </a:txBody>
                  <a:tcPr marL="91425" marR="91425" marT="91425" marB="91425">
                    <a:solidFill>
                      <a:schemeClr val="bg1"/>
                    </a:solidFill>
                  </a:tcPr>
                </a:tc>
                <a:tc>
                  <a:txBody>
                    <a:bodyPr/>
                    <a:lstStyle/>
                    <a:p>
                      <a:pPr lvl="0" rtl="0">
                        <a:spcBef>
                          <a:spcPts val="0"/>
                        </a:spcBef>
                        <a:buNone/>
                      </a:pPr>
                      <a:r>
                        <a:rPr lang="en">
                          <a:solidFill>
                            <a:srgbClr val="FF0000"/>
                          </a:solidFill>
                        </a:rPr>
                        <a:t>b]</a:t>
                      </a:r>
                    </a:p>
                  </a:txBody>
                  <a:tcPr marL="91425" marR="91425" marT="91425" marB="91425">
                    <a:solidFill>
                      <a:schemeClr val="bg1"/>
                    </a:solidFill>
                  </a:tcPr>
                </a:tc>
                <a:tc>
                  <a:txBody>
                    <a:bodyPr/>
                    <a:lstStyle/>
                    <a:p>
                      <a:pPr lvl="0" rtl="0">
                        <a:spcBef>
                          <a:spcPts val="0"/>
                        </a:spcBef>
                        <a:buNone/>
                      </a:pPr>
                      <a:r>
                        <a:rPr lang="en"/>
                        <a:t>[s</a:t>
                      </a:r>
                    </a:p>
                  </a:txBody>
                  <a:tcPr marL="91425" marR="91425" marT="91425" marB="91425">
                    <a:solidFill>
                      <a:schemeClr val="bg1"/>
                    </a:solidFill>
                  </a:tcPr>
                </a:tc>
                <a:tc>
                  <a:txBody>
                    <a:bodyPr/>
                    <a:lstStyle/>
                    <a:p>
                      <a:pPr lvl="0" rtl="0">
                        <a:spcBef>
                          <a:spcPts val="0"/>
                        </a:spcBef>
                        <a:buNone/>
                      </a:pPr>
                      <a:r>
                        <a:rPr lang="en"/>
                        <a:t>s</a:t>
                      </a:r>
                    </a:p>
                  </a:txBody>
                  <a:tcPr marL="91425" marR="91425" marT="91425" marB="91425">
                    <a:solidFill>
                      <a:schemeClr val="bg1"/>
                    </a:solidFill>
                  </a:tcPr>
                </a:tc>
                <a:tc>
                  <a:txBody>
                    <a:bodyPr/>
                    <a:lstStyle/>
                    <a:p>
                      <a:pPr lvl="0" rtl="0">
                        <a:spcBef>
                          <a:spcPts val="0"/>
                        </a:spcBef>
                        <a:buNone/>
                      </a:pPr>
                      <a:r>
                        <a:rPr lang="en"/>
                        <a:t>s</a:t>
                      </a:r>
                    </a:p>
                  </a:txBody>
                  <a:tcPr marL="91425" marR="91425" marT="91425" marB="91425">
                    <a:solidFill>
                      <a:schemeClr val="bg1"/>
                    </a:solidFill>
                  </a:tcPr>
                </a:tc>
                <a:tc>
                  <a:txBody>
                    <a:bodyPr/>
                    <a:lstStyle/>
                    <a:p>
                      <a:pPr lvl="0" rtl="0">
                        <a:spcBef>
                          <a:spcPts val="0"/>
                        </a:spcBef>
                        <a:buNone/>
                      </a:pPr>
                      <a:r>
                        <a:rPr lang="en"/>
                        <a:t>o</a:t>
                      </a:r>
                    </a:p>
                  </a:txBody>
                  <a:tcPr marL="91425" marR="91425" marT="91425" marB="91425">
                    <a:solidFill>
                      <a:schemeClr val="bg1"/>
                    </a:solidFill>
                  </a:tcPr>
                </a:tc>
                <a:tc>
                  <a:txBody>
                    <a:bodyPr/>
                    <a:lstStyle/>
                    <a:p>
                      <a:pPr lvl="0" rtl="0">
                        <a:spcBef>
                          <a:spcPts val="0"/>
                        </a:spcBef>
                        <a:buNone/>
                      </a:pPr>
                      <a:r>
                        <a:rPr lang="en"/>
                        <a:t>o]</a:t>
                      </a:r>
                    </a:p>
                  </a:txBody>
                  <a:tcPr marL="91425" marR="91425" marT="91425" marB="91425">
                    <a:solidFill>
                      <a:schemeClr val="bg1"/>
                    </a:solidFill>
                  </a:tcPr>
                </a:tc>
                <a:tc>
                  <a:txBody>
                    <a:bodyPr/>
                    <a:lstStyle/>
                    <a:p>
                      <a:pPr lvl="0" rtl="0">
                        <a:spcBef>
                          <a:spcPts val="0"/>
                        </a:spcBef>
                        <a:buNone/>
                      </a:pPr>
                      <a:r>
                        <a:rPr lang="en"/>
                        <a:t>[s</a:t>
                      </a:r>
                    </a:p>
                  </a:txBody>
                  <a:tcPr marL="91425" marR="91425" marT="91425" marB="91425">
                    <a:solidFill>
                      <a:schemeClr val="bg1"/>
                    </a:solidFill>
                  </a:tcPr>
                </a:tc>
                <a:extLst>
                  <a:ext uri="{0D108BD9-81ED-4DB2-BD59-A6C34878D82A}">
                    <a16:rowId xmlns:a16="http://schemas.microsoft.com/office/drawing/2014/main" val="10002"/>
                  </a:ext>
                </a:extLst>
              </a:tr>
              <a:tr h="219900">
                <a:tc>
                  <a:txBody>
                    <a:bodyPr/>
                    <a:lstStyle/>
                    <a:p>
                      <a:pPr lvl="0" rtl="0">
                        <a:spcBef>
                          <a:spcPts val="0"/>
                        </a:spcBef>
                        <a:buNone/>
                      </a:pPr>
                      <a:r>
                        <a:rPr lang="en"/>
                        <a:t>s</a:t>
                      </a:r>
                    </a:p>
                  </a:txBody>
                  <a:tcPr marL="91425" marR="91425" marT="91425" marB="91425">
                    <a:solidFill>
                      <a:schemeClr val="bg1"/>
                    </a:solidFill>
                  </a:tcPr>
                </a:tc>
                <a:tc>
                  <a:txBody>
                    <a:bodyPr/>
                    <a:lstStyle/>
                    <a:p>
                      <a:pPr lvl="0" rtl="0">
                        <a:spcBef>
                          <a:spcPts val="0"/>
                        </a:spcBef>
                        <a:buNone/>
                      </a:pPr>
                      <a:r>
                        <a:rPr lang="en"/>
                        <a:t>s</a:t>
                      </a:r>
                    </a:p>
                  </a:txBody>
                  <a:tcPr marL="91425" marR="91425" marT="91425" marB="91425">
                    <a:solidFill>
                      <a:schemeClr val="bg1"/>
                    </a:solidFill>
                  </a:tcPr>
                </a:tc>
                <a:tc>
                  <a:txBody>
                    <a:bodyPr/>
                    <a:lstStyle/>
                    <a:p>
                      <a:pPr lvl="0" rtl="0">
                        <a:spcBef>
                          <a:spcPts val="0"/>
                        </a:spcBef>
                        <a:buNone/>
                      </a:pPr>
                      <a:r>
                        <a:rPr lang="en"/>
                        <a:t>o</a:t>
                      </a:r>
                    </a:p>
                  </a:txBody>
                  <a:tcPr marL="91425" marR="91425" marT="91425" marB="91425">
                    <a:solidFill>
                      <a:schemeClr val="bg1"/>
                    </a:solidFill>
                  </a:tcPr>
                </a:tc>
                <a:tc>
                  <a:txBody>
                    <a:bodyPr/>
                    <a:lstStyle/>
                    <a:p>
                      <a:pPr lvl="0" rtl="0">
                        <a:spcBef>
                          <a:spcPts val="0"/>
                        </a:spcBef>
                        <a:buNone/>
                      </a:pPr>
                      <a:r>
                        <a:rPr lang="en"/>
                        <a:t>o]</a:t>
                      </a:r>
                    </a:p>
                  </a:txBody>
                  <a:tcPr marL="91425" marR="91425" marT="91425" marB="91425">
                    <a:solidFill>
                      <a:schemeClr val="bg1"/>
                    </a:solidFill>
                  </a:tcPr>
                </a:tc>
                <a:tc>
                  <a:txBody>
                    <a:bodyPr/>
                    <a:lstStyle/>
                    <a:p>
                      <a:pPr lvl="0" rtl="0">
                        <a:spcBef>
                          <a:spcPts val="0"/>
                        </a:spcBef>
                        <a:buNone/>
                      </a:pPr>
                      <a:r>
                        <a:rPr lang="en"/>
                        <a:t>[s</a:t>
                      </a:r>
                    </a:p>
                  </a:txBody>
                  <a:tcPr marL="91425" marR="91425" marT="91425" marB="91425">
                    <a:solidFill>
                      <a:schemeClr val="bg1"/>
                    </a:solidFill>
                  </a:tcPr>
                </a:tc>
                <a:tc>
                  <a:txBody>
                    <a:bodyPr/>
                    <a:lstStyle/>
                    <a:p>
                      <a:pPr lvl="0" rtl="0">
                        <a:spcBef>
                          <a:spcPts val="0"/>
                        </a:spcBef>
                        <a:buNone/>
                      </a:pPr>
                      <a:r>
                        <a:rPr lang="en"/>
                        <a:t>s</a:t>
                      </a:r>
                    </a:p>
                  </a:txBody>
                  <a:tcPr marL="91425" marR="91425" marT="91425" marB="91425">
                    <a:solidFill>
                      <a:schemeClr val="bg1"/>
                    </a:solidFill>
                  </a:tcPr>
                </a:tc>
                <a:tc>
                  <a:txBody>
                    <a:bodyPr/>
                    <a:lstStyle/>
                    <a:p>
                      <a:pPr lvl="0" rtl="0">
                        <a:spcBef>
                          <a:spcPts val="0"/>
                        </a:spcBef>
                        <a:buNone/>
                      </a:pPr>
                      <a:r>
                        <a:rPr lang="en"/>
                        <a:t>s</a:t>
                      </a:r>
                    </a:p>
                  </a:txBody>
                  <a:tcPr marL="91425" marR="91425" marT="91425" marB="91425">
                    <a:solidFill>
                      <a:schemeClr val="bg1"/>
                    </a:solidFill>
                  </a:tcPr>
                </a:tc>
                <a:tc>
                  <a:txBody>
                    <a:bodyPr/>
                    <a:lstStyle/>
                    <a:p>
                      <a:pPr lvl="0" rtl="0">
                        <a:spcBef>
                          <a:spcPts val="0"/>
                        </a:spcBef>
                        <a:buNone/>
                      </a:pPr>
                      <a:r>
                        <a:rPr lang="en"/>
                        <a:t>o</a:t>
                      </a:r>
                    </a:p>
                  </a:txBody>
                  <a:tcPr marL="91425" marR="91425" marT="91425" marB="91425">
                    <a:solidFill>
                      <a:schemeClr val="bg1"/>
                    </a:solidFill>
                  </a:tcPr>
                </a:tc>
                <a:tc>
                  <a:txBody>
                    <a:bodyPr/>
                    <a:lstStyle/>
                    <a:p>
                      <a:pPr lvl="0" rtl="0">
                        <a:spcBef>
                          <a:spcPts val="0"/>
                        </a:spcBef>
                        <a:buNone/>
                      </a:pPr>
                      <a:r>
                        <a:rPr lang="en"/>
                        <a:t>o]</a:t>
                      </a:r>
                    </a:p>
                  </a:txBody>
                  <a:tcPr marL="91425" marR="91425" marT="91425" marB="91425">
                    <a:solidFill>
                      <a:schemeClr val="bg1"/>
                    </a:solidFill>
                  </a:tcPr>
                </a:tc>
                <a:tc>
                  <a:txBody>
                    <a:bodyPr/>
                    <a:lstStyle/>
                    <a:p>
                      <a:pPr lvl="0" rtl="0">
                        <a:spcBef>
                          <a:spcPts val="0"/>
                        </a:spcBef>
                        <a:buNone/>
                      </a:pPr>
                      <a:r>
                        <a:rPr lang="en"/>
                        <a:t>[s</a:t>
                      </a:r>
                    </a:p>
                  </a:txBody>
                  <a:tcPr marL="91425" marR="91425" marT="91425" marB="91425">
                    <a:solidFill>
                      <a:schemeClr val="bg1"/>
                    </a:solidFill>
                  </a:tcPr>
                </a:tc>
                <a:tc>
                  <a:txBody>
                    <a:bodyPr/>
                    <a:lstStyle/>
                    <a:p>
                      <a:pPr lvl="0" rtl="0">
                        <a:spcBef>
                          <a:spcPts val="0"/>
                        </a:spcBef>
                        <a:buNone/>
                      </a:pPr>
                      <a:r>
                        <a:rPr lang="en"/>
                        <a:t>s</a:t>
                      </a:r>
                    </a:p>
                  </a:txBody>
                  <a:tcPr marL="91425" marR="91425" marT="91425" marB="91425">
                    <a:solidFill>
                      <a:schemeClr val="bg1"/>
                    </a:solidFill>
                  </a:tcPr>
                </a:tc>
                <a:tc>
                  <a:txBody>
                    <a:bodyPr/>
                    <a:lstStyle/>
                    <a:p>
                      <a:pPr lvl="0" rtl="0">
                        <a:spcBef>
                          <a:spcPts val="0"/>
                        </a:spcBef>
                        <a:buNone/>
                      </a:pPr>
                      <a:r>
                        <a:rPr lang="en"/>
                        <a:t>s</a:t>
                      </a:r>
                    </a:p>
                  </a:txBody>
                  <a:tcPr marL="91425" marR="91425" marT="91425" marB="91425">
                    <a:solidFill>
                      <a:schemeClr val="bg1"/>
                    </a:solidFill>
                  </a:tcPr>
                </a:tc>
                <a:tc>
                  <a:txBody>
                    <a:bodyPr/>
                    <a:lstStyle/>
                    <a:p>
                      <a:pPr lvl="0" rtl="0">
                        <a:spcBef>
                          <a:spcPts val="0"/>
                        </a:spcBef>
                        <a:buNone/>
                      </a:pPr>
                      <a:r>
                        <a:rPr lang="en"/>
                        <a:t>o</a:t>
                      </a:r>
                    </a:p>
                  </a:txBody>
                  <a:tcPr marL="91425" marR="91425" marT="91425" marB="91425">
                    <a:solidFill>
                      <a:schemeClr val="bg1"/>
                    </a:solidFill>
                  </a:tcPr>
                </a:tc>
                <a:tc>
                  <a:txBody>
                    <a:bodyPr/>
                    <a:lstStyle/>
                    <a:p>
                      <a:pPr lvl="0" rtl="0">
                        <a:spcBef>
                          <a:spcPts val="0"/>
                        </a:spcBef>
                        <a:buNone/>
                      </a:pPr>
                      <a:r>
                        <a:rPr lang="en"/>
                        <a:t>o]</a:t>
                      </a:r>
                    </a:p>
                  </a:txBody>
                  <a:tcPr marL="91425" marR="91425" marT="91425" marB="91425">
                    <a:solidFill>
                      <a:schemeClr val="bg1"/>
                    </a:solidFill>
                  </a:tcPr>
                </a:tc>
                <a:extLst>
                  <a:ext uri="{0D108BD9-81ED-4DB2-BD59-A6C34878D82A}">
                    <a16:rowId xmlns:a16="http://schemas.microsoft.com/office/drawing/2014/main" val="10003"/>
                  </a:ext>
                </a:extLst>
              </a:tr>
              <a:tr h="219900">
                <a:tc>
                  <a:txBody>
                    <a:bodyPr/>
                    <a:lstStyle/>
                    <a:p>
                      <a:pPr lvl="0" rtl="0">
                        <a:spcBef>
                          <a:spcPts val="0"/>
                        </a:spcBef>
                        <a:buNone/>
                      </a:pPr>
                      <a:r>
                        <a:rPr lang="en"/>
                        <a:t>[s</a:t>
                      </a:r>
                    </a:p>
                  </a:txBody>
                  <a:tcPr marL="91425" marR="91425" marT="91425" marB="91425">
                    <a:solidFill>
                      <a:schemeClr val="bg1"/>
                    </a:solidFill>
                  </a:tcPr>
                </a:tc>
                <a:tc>
                  <a:txBody>
                    <a:bodyPr/>
                    <a:lstStyle/>
                    <a:p>
                      <a:pPr lvl="0" rtl="0">
                        <a:spcBef>
                          <a:spcPts val="0"/>
                        </a:spcBef>
                        <a:buNone/>
                      </a:pPr>
                      <a:r>
                        <a:rPr lang="en"/>
                        <a:t>s</a:t>
                      </a:r>
                    </a:p>
                  </a:txBody>
                  <a:tcPr marL="91425" marR="91425" marT="91425" marB="91425">
                    <a:solidFill>
                      <a:schemeClr val="bg1"/>
                    </a:solidFill>
                  </a:tcPr>
                </a:tc>
                <a:tc>
                  <a:txBody>
                    <a:bodyPr/>
                    <a:lstStyle/>
                    <a:p>
                      <a:pPr lvl="0" rtl="0">
                        <a:spcBef>
                          <a:spcPts val="0"/>
                        </a:spcBef>
                        <a:buNone/>
                      </a:pPr>
                      <a:r>
                        <a:rPr lang="en"/>
                        <a:t>s</a:t>
                      </a:r>
                    </a:p>
                  </a:txBody>
                  <a:tcPr marL="91425" marR="91425" marT="91425" marB="91425">
                    <a:solidFill>
                      <a:schemeClr val="bg1"/>
                    </a:solidFill>
                  </a:tcPr>
                </a:tc>
                <a:tc>
                  <a:txBody>
                    <a:bodyPr/>
                    <a:lstStyle/>
                    <a:p>
                      <a:pPr lvl="0" rtl="0">
                        <a:spcBef>
                          <a:spcPts val="0"/>
                        </a:spcBef>
                        <a:buNone/>
                      </a:pPr>
                      <a:r>
                        <a:rPr lang="en"/>
                        <a:t>o</a:t>
                      </a:r>
                    </a:p>
                  </a:txBody>
                  <a:tcPr marL="91425" marR="91425" marT="91425" marB="91425">
                    <a:solidFill>
                      <a:schemeClr val="bg1"/>
                    </a:solidFill>
                  </a:tcPr>
                </a:tc>
                <a:tc>
                  <a:txBody>
                    <a:bodyPr/>
                    <a:lstStyle/>
                    <a:p>
                      <a:pPr lvl="0" rtl="0">
                        <a:spcBef>
                          <a:spcPts val="0"/>
                        </a:spcBef>
                        <a:buNone/>
                      </a:pPr>
                      <a:r>
                        <a:rPr lang="en"/>
                        <a:t>o]</a:t>
                      </a:r>
                    </a:p>
                  </a:txBody>
                  <a:tcPr marL="91425" marR="91425" marT="91425" marB="91425">
                    <a:solidFill>
                      <a:schemeClr val="bg1"/>
                    </a:solidFill>
                  </a:tcPr>
                </a:tc>
                <a:tc>
                  <a:txBody>
                    <a:bodyPr/>
                    <a:lstStyle/>
                    <a:p>
                      <a:pPr lvl="0" rtl="0">
                        <a:spcBef>
                          <a:spcPts val="0"/>
                        </a:spcBef>
                        <a:buNone/>
                      </a:pPr>
                      <a:r>
                        <a:rPr lang="en"/>
                        <a:t>[s</a:t>
                      </a:r>
                    </a:p>
                  </a:txBody>
                  <a:tcPr marL="91425" marR="91425" marT="91425" marB="91425">
                    <a:solidFill>
                      <a:schemeClr val="bg1"/>
                    </a:solidFill>
                  </a:tcPr>
                </a:tc>
                <a:tc>
                  <a:txBody>
                    <a:bodyPr/>
                    <a:lstStyle/>
                    <a:p>
                      <a:pPr lvl="0" rtl="0">
                        <a:spcBef>
                          <a:spcPts val="0"/>
                        </a:spcBef>
                        <a:buNone/>
                      </a:pPr>
                      <a:r>
                        <a:rPr lang="en"/>
                        <a:t>s</a:t>
                      </a:r>
                    </a:p>
                  </a:txBody>
                  <a:tcPr marL="91425" marR="91425" marT="91425" marB="91425">
                    <a:solidFill>
                      <a:schemeClr val="bg1"/>
                    </a:solidFill>
                  </a:tcPr>
                </a:tc>
                <a:tc>
                  <a:txBody>
                    <a:bodyPr/>
                    <a:lstStyle/>
                    <a:p>
                      <a:pPr lvl="0" rtl="0">
                        <a:spcBef>
                          <a:spcPts val="0"/>
                        </a:spcBef>
                        <a:buNone/>
                      </a:pPr>
                      <a:r>
                        <a:rPr lang="en"/>
                        <a:t>s</a:t>
                      </a:r>
                    </a:p>
                  </a:txBody>
                  <a:tcPr marL="91425" marR="91425" marT="91425" marB="91425">
                    <a:solidFill>
                      <a:schemeClr val="bg1"/>
                    </a:solidFill>
                  </a:tcPr>
                </a:tc>
                <a:tc>
                  <a:txBody>
                    <a:bodyPr/>
                    <a:lstStyle/>
                    <a:p>
                      <a:pPr lvl="0" rtl="0">
                        <a:spcBef>
                          <a:spcPts val="0"/>
                        </a:spcBef>
                        <a:buNone/>
                      </a:pPr>
                      <a:r>
                        <a:rPr lang="en"/>
                        <a:t>o</a:t>
                      </a:r>
                    </a:p>
                  </a:txBody>
                  <a:tcPr marL="91425" marR="91425" marT="91425" marB="91425">
                    <a:solidFill>
                      <a:schemeClr val="bg1"/>
                    </a:solidFill>
                  </a:tcPr>
                </a:tc>
                <a:tc>
                  <a:txBody>
                    <a:bodyPr/>
                    <a:lstStyle/>
                    <a:p>
                      <a:pPr lvl="0" rtl="0">
                        <a:spcBef>
                          <a:spcPts val="0"/>
                        </a:spcBef>
                        <a:buNone/>
                      </a:pPr>
                      <a:r>
                        <a:rPr lang="en"/>
                        <a:t>o]</a:t>
                      </a:r>
                    </a:p>
                  </a:txBody>
                  <a:tcPr marL="91425" marR="91425" marT="91425" marB="91425">
                    <a:solidFill>
                      <a:schemeClr val="bg1"/>
                    </a:solidFill>
                  </a:tcPr>
                </a:tc>
                <a:tc>
                  <a:txBody>
                    <a:bodyPr/>
                    <a:lstStyle/>
                    <a:p>
                      <a:pPr lvl="0" rtl="0">
                        <a:spcBef>
                          <a:spcPts val="0"/>
                        </a:spcBef>
                        <a:buNone/>
                      </a:pPr>
                      <a:r>
                        <a:rPr lang="en"/>
                        <a:t>[s</a:t>
                      </a:r>
                    </a:p>
                  </a:txBody>
                  <a:tcPr marL="91425" marR="91425" marT="91425" marB="91425">
                    <a:solidFill>
                      <a:schemeClr val="bg1"/>
                    </a:solidFill>
                  </a:tcPr>
                </a:tc>
                <a:tc>
                  <a:txBody>
                    <a:bodyPr/>
                    <a:lstStyle/>
                    <a:p>
                      <a:pPr lvl="0" rtl="0">
                        <a:spcBef>
                          <a:spcPts val="0"/>
                        </a:spcBef>
                        <a:buNone/>
                      </a:pPr>
                      <a:r>
                        <a:rPr lang="en"/>
                        <a:t>s</a:t>
                      </a:r>
                    </a:p>
                  </a:txBody>
                  <a:tcPr marL="91425" marR="91425" marT="91425" marB="91425">
                    <a:solidFill>
                      <a:schemeClr val="bg1"/>
                    </a:solidFill>
                  </a:tcPr>
                </a:tc>
                <a:tc>
                  <a:txBody>
                    <a:bodyPr/>
                    <a:lstStyle/>
                    <a:p>
                      <a:pPr lvl="0" rtl="0">
                        <a:spcBef>
                          <a:spcPts val="0"/>
                        </a:spcBef>
                        <a:buNone/>
                      </a:pPr>
                      <a:r>
                        <a:rPr lang="en"/>
                        <a:t>s</a:t>
                      </a:r>
                    </a:p>
                  </a:txBody>
                  <a:tcPr marL="91425" marR="91425" marT="91425" marB="91425">
                    <a:solidFill>
                      <a:schemeClr val="bg1"/>
                    </a:solidFill>
                  </a:tcPr>
                </a:tc>
                <a:tc>
                  <a:txBody>
                    <a:bodyPr/>
                    <a:lstStyle/>
                    <a:p>
                      <a:pPr lvl="0" rtl="0">
                        <a:spcBef>
                          <a:spcPts val="0"/>
                        </a:spcBef>
                        <a:buNone/>
                      </a:pPr>
                      <a:r>
                        <a:rPr lang="en"/>
                        <a:t>o</a:t>
                      </a:r>
                    </a:p>
                  </a:txBody>
                  <a:tcPr marL="91425" marR="91425" marT="91425" marB="91425">
                    <a:solidFill>
                      <a:schemeClr val="bg1"/>
                    </a:solidFill>
                  </a:tcPr>
                </a:tc>
                <a:extLst>
                  <a:ext uri="{0D108BD9-81ED-4DB2-BD59-A6C34878D82A}">
                    <a16:rowId xmlns:a16="http://schemas.microsoft.com/office/drawing/2014/main" val="10004"/>
                  </a:ext>
                </a:extLst>
              </a:tr>
              <a:tr h="219900">
                <a:tc>
                  <a:txBody>
                    <a:bodyPr/>
                    <a:lstStyle/>
                    <a:p>
                      <a:pPr lvl="0" rtl="0">
                        <a:spcBef>
                          <a:spcPts val="0"/>
                        </a:spcBef>
                        <a:buNone/>
                      </a:pPr>
                      <a:r>
                        <a:rPr lang="en"/>
                        <a:t>o]</a:t>
                      </a:r>
                    </a:p>
                  </a:txBody>
                  <a:tcPr marL="91425" marR="91425" marT="91425" marB="91425">
                    <a:solidFill>
                      <a:schemeClr val="bg1"/>
                    </a:solidFill>
                  </a:tcPr>
                </a:tc>
                <a:tc>
                  <a:txBody>
                    <a:bodyPr/>
                    <a:lstStyle/>
                    <a:p>
                      <a:pPr lvl="0" rtl="0">
                        <a:spcBef>
                          <a:spcPts val="0"/>
                        </a:spcBef>
                        <a:buNone/>
                      </a:pPr>
                      <a:r>
                        <a:rPr lang="en"/>
                        <a:t>[s</a:t>
                      </a:r>
                    </a:p>
                  </a:txBody>
                  <a:tcPr marL="91425" marR="91425" marT="91425" marB="91425">
                    <a:solidFill>
                      <a:schemeClr val="bg1"/>
                    </a:solidFill>
                  </a:tcPr>
                </a:tc>
                <a:tc>
                  <a:txBody>
                    <a:bodyPr/>
                    <a:lstStyle/>
                    <a:p>
                      <a:pPr lvl="0" rtl="0">
                        <a:spcBef>
                          <a:spcPts val="0"/>
                        </a:spcBef>
                        <a:buNone/>
                      </a:pPr>
                      <a:r>
                        <a:rPr lang="en"/>
                        <a:t>s</a:t>
                      </a:r>
                    </a:p>
                  </a:txBody>
                  <a:tcPr marL="91425" marR="91425" marT="91425" marB="91425">
                    <a:solidFill>
                      <a:schemeClr val="bg1"/>
                    </a:solidFill>
                  </a:tcPr>
                </a:tc>
                <a:tc>
                  <a:txBody>
                    <a:bodyPr/>
                    <a:lstStyle/>
                    <a:p>
                      <a:pPr lvl="0" rtl="0">
                        <a:spcBef>
                          <a:spcPts val="0"/>
                        </a:spcBef>
                        <a:buNone/>
                      </a:pPr>
                      <a:r>
                        <a:rPr lang="en"/>
                        <a:t>s</a:t>
                      </a:r>
                    </a:p>
                  </a:txBody>
                  <a:tcPr marL="91425" marR="91425" marT="91425" marB="91425">
                    <a:solidFill>
                      <a:schemeClr val="bg1"/>
                    </a:solidFill>
                  </a:tcPr>
                </a:tc>
                <a:tc>
                  <a:txBody>
                    <a:bodyPr/>
                    <a:lstStyle/>
                    <a:p>
                      <a:pPr lvl="0" rtl="0">
                        <a:spcBef>
                          <a:spcPts val="0"/>
                        </a:spcBef>
                        <a:buNone/>
                      </a:pPr>
                      <a:r>
                        <a:rPr lang="en"/>
                        <a:t>o</a:t>
                      </a:r>
                    </a:p>
                  </a:txBody>
                  <a:tcPr marL="91425" marR="91425" marT="91425" marB="91425">
                    <a:solidFill>
                      <a:schemeClr val="bg1"/>
                    </a:solidFill>
                  </a:tcPr>
                </a:tc>
                <a:tc>
                  <a:txBody>
                    <a:bodyPr/>
                    <a:lstStyle/>
                    <a:p>
                      <a:pPr lvl="0" rtl="0">
                        <a:spcBef>
                          <a:spcPts val="0"/>
                        </a:spcBef>
                        <a:buNone/>
                      </a:pPr>
                      <a:r>
                        <a:rPr lang="en"/>
                        <a:t>o]</a:t>
                      </a:r>
                    </a:p>
                  </a:txBody>
                  <a:tcPr marL="91425" marR="91425" marT="91425" marB="91425">
                    <a:solidFill>
                      <a:schemeClr val="bg1"/>
                    </a:solidFill>
                  </a:tcPr>
                </a:tc>
                <a:tc>
                  <a:txBody>
                    <a:bodyPr/>
                    <a:lstStyle/>
                    <a:p>
                      <a:pPr lvl="0" rtl="0">
                        <a:spcBef>
                          <a:spcPts val="0"/>
                        </a:spcBef>
                        <a:buNone/>
                      </a:pPr>
                      <a:r>
                        <a:rPr lang="en"/>
                        <a:t>[s</a:t>
                      </a:r>
                    </a:p>
                  </a:txBody>
                  <a:tcPr marL="91425" marR="91425" marT="91425" marB="91425">
                    <a:solidFill>
                      <a:schemeClr val="bg1"/>
                    </a:solidFill>
                  </a:tcPr>
                </a:tc>
                <a:tc>
                  <a:txBody>
                    <a:bodyPr/>
                    <a:lstStyle/>
                    <a:p>
                      <a:pPr lvl="0" rtl="0">
                        <a:spcBef>
                          <a:spcPts val="0"/>
                        </a:spcBef>
                        <a:buNone/>
                      </a:pPr>
                      <a:r>
                        <a:rPr lang="en"/>
                        <a:t>s</a:t>
                      </a:r>
                    </a:p>
                  </a:txBody>
                  <a:tcPr marL="91425" marR="91425" marT="91425" marB="91425">
                    <a:solidFill>
                      <a:schemeClr val="bg1"/>
                    </a:solidFill>
                  </a:tcPr>
                </a:tc>
                <a:tc>
                  <a:txBody>
                    <a:bodyPr/>
                    <a:lstStyle/>
                    <a:p>
                      <a:pPr lvl="0" rtl="0">
                        <a:spcBef>
                          <a:spcPts val="0"/>
                        </a:spcBef>
                        <a:buNone/>
                      </a:pPr>
                      <a:r>
                        <a:rPr lang="en"/>
                        <a:t>s</a:t>
                      </a:r>
                    </a:p>
                  </a:txBody>
                  <a:tcPr marL="91425" marR="91425" marT="91425" marB="91425">
                    <a:solidFill>
                      <a:schemeClr val="bg1"/>
                    </a:solidFill>
                  </a:tcPr>
                </a:tc>
                <a:tc>
                  <a:txBody>
                    <a:bodyPr/>
                    <a:lstStyle/>
                    <a:p>
                      <a:pPr lvl="0" rtl="0">
                        <a:spcBef>
                          <a:spcPts val="0"/>
                        </a:spcBef>
                        <a:buNone/>
                      </a:pPr>
                      <a:r>
                        <a:rPr lang="en"/>
                        <a:t>o</a:t>
                      </a:r>
                    </a:p>
                  </a:txBody>
                  <a:tcPr marL="91425" marR="91425" marT="91425" marB="91425">
                    <a:solidFill>
                      <a:schemeClr val="bg1"/>
                    </a:solidFill>
                  </a:tcPr>
                </a:tc>
                <a:tc>
                  <a:txBody>
                    <a:bodyPr/>
                    <a:lstStyle/>
                    <a:p>
                      <a:pPr lvl="0" rtl="0">
                        <a:spcBef>
                          <a:spcPts val="0"/>
                        </a:spcBef>
                        <a:buNone/>
                      </a:pPr>
                      <a:r>
                        <a:rPr lang="en"/>
                        <a:t>o]</a:t>
                      </a:r>
                    </a:p>
                  </a:txBody>
                  <a:tcPr marL="91425" marR="91425" marT="91425" marB="91425">
                    <a:solidFill>
                      <a:schemeClr val="bg1"/>
                    </a:solidFill>
                  </a:tcPr>
                </a:tc>
                <a:tc>
                  <a:txBody>
                    <a:bodyPr/>
                    <a:lstStyle/>
                    <a:p>
                      <a:pPr lvl="0" rtl="0">
                        <a:spcBef>
                          <a:spcPts val="0"/>
                        </a:spcBef>
                        <a:buNone/>
                      </a:pPr>
                      <a:r>
                        <a:rPr lang="en"/>
                        <a:t>[s</a:t>
                      </a:r>
                    </a:p>
                  </a:txBody>
                  <a:tcPr marL="91425" marR="91425" marT="91425" marB="91425">
                    <a:solidFill>
                      <a:schemeClr val="bg1"/>
                    </a:solidFill>
                  </a:tcPr>
                </a:tc>
                <a:tc>
                  <a:txBody>
                    <a:bodyPr/>
                    <a:lstStyle/>
                    <a:p>
                      <a:pPr lvl="0" rtl="0">
                        <a:spcBef>
                          <a:spcPts val="0"/>
                        </a:spcBef>
                        <a:buNone/>
                      </a:pPr>
                      <a:r>
                        <a:rPr lang="en"/>
                        <a:t>s</a:t>
                      </a:r>
                    </a:p>
                  </a:txBody>
                  <a:tcPr marL="91425" marR="91425" marT="91425" marB="91425">
                    <a:solidFill>
                      <a:schemeClr val="bg1"/>
                    </a:solidFill>
                  </a:tcPr>
                </a:tc>
                <a:tc>
                  <a:txBody>
                    <a:bodyPr/>
                    <a:lstStyle/>
                    <a:p>
                      <a:pPr lvl="0" rtl="0">
                        <a:spcBef>
                          <a:spcPts val="0"/>
                        </a:spcBef>
                        <a:buNone/>
                      </a:pPr>
                      <a:r>
                        <a:rPr lang="en" dirty="0"/>
                        <a:t>s</a:t>
                      </a:r>
                    </a:p>
                  </a:txBody>
                  <a:tcPr marL="91425" marR="91425" marT="91425" marB="91425">
                    <a:solidFill>
                      <a:schemeClr val="bg1"/>
                    </a:solidFill>
                  </a:tcPr>
                </a:tc>
                <a:extLst>
                  <a:ext uri="{0D108BD9-81ED-4DB2-BD59-A6C34878D82A}">
                    <a16:rowId xmlns:a16="http://schemas.microsoft.com/office/drawing/2014/main" val="10005"/>
                  </a:ext>
                </a:extLst>
              </a:tr>
              <a:tr h="219900">
                <a:tc>
                  <a:txBody>
                    <a:bodyPr/>
                    <a:lstStyle/>
                    <a:p>
                      <a:pPr lvl="0" rtl="0">
                        <a:spcBef>
                          <a:spcPts val="0"/>
                        </a:spcBef>
                        <a:buNone/>
                      </a:pPr>
                      <a:r>
                        <a:rPr lang="en"/>
                        <a:t>o</a:t>
                      </a:r>
                    </a:p>
                  </a:txBody>
                  <a:tcPr marL="91425" marR="91425" marT="91425" marB="91425">
                    <a:solidFill>
                      <a:schemeClr val="bg1"/>
                    </a:solidFill>
                  </a:tcPr>
                </a:tc>
                <a:tc>
                  <a:txBody>
                    <a:bodyPr/>
                    <a:lstStyle/>
                    <a:p>
                      <a:pPr lvl="0" rtl="0">
                        <a:spcBef>
                          <a:spcPts val="0"/>
                        </a:spcBef>
                        <a:buNone/>
                      </a:pPr>
                      <a:r>
                        <a:rPr lang="en"/>
                        <a:t>o]</a:t>
                      </a:r>
                    </a:p>
                  </a:txBody>
                  <a:tcPr marL="91425" marR="91425" marT="91425" marB="91425">
                    <a:solidFill>
                      <a:schemeClr val="bg1"/>
                    </a:solidFill>
                  </a:tcPr>
                </a:tc>
                <a:tc>
                  <a:txBody>
                    <a:bodyPr/>
                    <a:lstStyle/>
                    <a:p>
                      <a:pPr lvl="0" rtl="0">
                        <a:spcBef>
                          <a:spcPts val="0"/>
                        </a:spcBef>
                        <a:buNone/>
                      </a:pPr>
                      <a:r>
                        <a:rPr lang="en"/>
                        <a:t>[s</a:t>
                      </a:r>
                    </a:p>
                  </a:txBody>
                  <a:tcPr marL="91425" marR="91425" marT="91425" marB="91425">
                    <a:solidFill>
                      <a:schemeClr val="bg1"/>
                    </a:solidFill>
                  </a:tcPr>
                </a:tc>
                <a:tc>
                  <a:txBody>
                    <a:bodyPr/>
                    <a:lstStyle/>
                    <a:p>
                      <a:pPr lvl="0" rtl="0">
                        <a:spcBef>
                          <a:spcPts val="0"/>
                        </a:spcBef>
                        <a:buNone/>
                      </a:pPr>
                      <a:r>
                        <a:rPr lang="en"/>
                        <a:t>s</a:t>
                      </a:r>
                    </a:p>
                  </a:txBody>
                  <a:tcPr marL="91425" marR="91425" marT="91425" marB="91425">
                    <a:solidFill>
                      <a:schemeClr val="bg1"/>
                    </a:solidFill>
                  </a:tcPr>
                </a:tc>
                <a:tc>
                  <a:txBody>
                    <a:bodyPr/>
                    <a:lstStyle/>
                    <a:p>
                      <a:pPr lvl="0" rtl="0">
                        <a:spcBef>
                          <a:spcPts val="0"/>
                        </a:spcBef>
                        <a:buNone/>
                      </a:pPr>
                      <a:r>
                        <a:rPr lang="en"/>
                        <a:t>s</a:t>
                      </a:r>
                    </a:p>
                  </a:txBody>
                  <a:tcPr marL="91425" marR="91425" marT="91425" marB="91425">
                    <a:solidFill>
                      <a:schemeClr val="bg1"/>
                    </a:solidFill>
                  </a:tcPr>
                </a:tc>
                <a:tc>
                  <a:txBody>
                    <a:bodyPr/>
                    <a:lstStyle/>
                    <a:p>
                      <a:pPr lvl="0" rtl="0">
                        <a:spcBef>
                          <a:spcPts val="0"/>
                        </a:spcBef>
                        <a:buNone/>
                      </a:pPr>
                      <a:r>
                        <a:rPr lang="en"/>
                        <a:t>o</a:t>
                      </a:r>
                    </a:p>
                  </a:txBody>
                  <a:tcPr marL="91425" marR="91425" marT="91425" marB="91425">
                    <a:solidFill>
                      <a:schemeClr val="bg1"/>
                    </a:solidFill>
                  </a:tcPr>
                </a:tc>
                <a:tc>
                  <a:txBody>
                    <a:bodyPr/>
                    <a:lstStyle/>
                    <a:p>
                      <a:pPr lvl="0" rtl="0">
                        <a:spcBef>
                          <a:spcPts val="0"/>
                        </a:spcBef>
                        <a:buNone/>
                      </a:pPr>
                      <a:r>
                        <a:rPr lang="en"/>
                        <a:t>o]</a:t>
                      </a:r>
                    </a:p>
                  </a:txBody>
                  <a:tcPr marL="91425" marR="91425" marT="91425" marB="91425">
                    <a:solidFill>
                      <a:schemeClr val="bg1"/>
                    </a:solidFill>
                  </a:tcPr>
                </a:tc>
                <a:tc>
                  <a:txBody>
                    <a:bodyPr/>
                    <a:lstStyle/>
                    <a:p>
                      <a:pPr lvl="0" rtl="0">
                        <a:spcBef>
                          <a:spcPts val="0"/>
                        </a:spcBef>
                        <a:buNone/>
                      </a:pPr>
                      <a:r>
                        <a:rPr lang="en"/>
                        <a:t>[s</a:t>
                      </a:r>
                    </a:p>
                  </a:txBody>
                  <a:tcPr marL="91425" marR="91425" marT="91425" marB="91425">
                    <a:solidFill>
                      <a:schemeClr val="bg1"/>
                    </a:solidFill>
                  </a:tcPr>
                </a:tc>
                <a:tc>
                  <a:txBody>
                    <a:bodyPr/>
                    <a:lstStyle/>
                    <a:p>
                      <a:pPr lvl="0" rtl="0">
                        <a:spcBef>
                          <a:spcPts val="0"/>
                        </a:spcBef>
                        <a:buNone/>
                      </a:pPr>
                      <a:r>
                        <a:rPr lang="en"/>
                        <a:t>s</a:t>
                      </a:r>
                    </a:p>
                  </a:txBody>
                  <a:tcPr marL="91425" marR="91425" marT="91425" marB="91425">
                    <a:solidFill>
                      <a:schemeClr val="bg1"/>
                    </a:solidFill>
                  </a:tcPr>
                </a:tc>
                <a:tc>
                  <a:txBody>
                    <a:bodyPr/>
                    <a:lstStyle/>
                    <a:p>
                      <a:pPr lvl="0" rtl="0">
                        <a:spcBef>
                          <a:spcPts val="0"/>
                        </a:spcBef>
                        <a:buNone/>
                      </a:pPr>
                      <a:r>
                        <a:rPr lang="en"/>
                        <a:t>s</a:t>
                      </a:r>
                    </a:p>
                  </a:txBody>
                  <a:tcPr marL="91425" marR="91425" marT="91425" marB="91425">
                    <a:solidFill>
                      <a:schemeClr val="bg1"/>
                    </a:solidFill>
                  </a:tcPr>
                </a:tc>
                <a:tc>
                  <a:txBody>
                    <a:bodyPr/>
                    <a:lstStyle/>
                    <a:p>
                      <a:pPr lvl="0" rtl="0">
                        <a:spcBef>
                          <a:spcPts val="0"/>
                        </a:spcBef>
                        <a:buNone/>
                      </a:pPr>
                      <a:r>
                        <a:rPr lang="en"/>
                        <a:t>o</a:t>
                      </a:r>
                    </a:p>
                  </a:txBody>
                  <a:tcPr marL="91425" marR="91425" marT="91425" marB="91425">
                    <a:solidFill>
                      <a:schemeClr val="bg1"/>
                    </a:solidFill>
                  </a:tcPr>
                </a:tc>
                <a:tc>
                  <a:txBody>
                    <a:bodyPr/>
                    <a:lstStyle/>
                    <a:p>
                      <a:pPr lvl="0" rtl="0">
                        <a:spcBef>
                          <a:spcPts val="0"/>
                        </a:spcBef>
                        <a:buNone/>
                      </a:pPr>
                      <a:r>
                        <a:rPr lang="en"/>
                        <a:t>o]</a:t>
                      </a:r>
                    </a:p>
                  </a:txBody>
                  <a:tcPr marL="91425" marR="91425" marT="91425" marB="91425">
                    <a:solidFill>
                      <a:schemeClr val="bg1"/>
                    </a:solidFill>
                  </a:tcPr>
                </a:tc>
                <a:tc>
                  <a:txBody>
                    <a:bodyPr/>
                    <a:lstStyle/>
                    <a:p>
                      <a:pPr lvl="0" rtl="0">
                        <a:spcBef>
                          <a:spcPts val="0"/>
                        </a:spcBef>
                        <a:buNone/>
                      </a:pPr>
                      <a:r>
                        <a:rPr lang="en"/>
                        <a:t>[s</a:t>
                      </a:r>
                    </a:p>
                  </a:txBody>
                  <a:tcPr marL="91425" marR="91425" marT="91425" marB="91425">
                    <a:solidFill>
                      <a:schemeClr val="bg1"/>
                    </a:solidFill>
                  </a:tcPr>
                </a:tc>
                <a:tc>
                  <a:txBody>
                    <a:bodyPr/>
                    <a:lstStyle/>
                    <a:p>
                      <a:pPr lvl="0" rtl="0">
                        <a:spcBef>
                          <a:spcPts val="0"/>
                        </a:spcBef>
                        <a:buNone/>
                      </a:pPr>
                      <a:r>
                        <a:rPr lang="en"/>
                        <a:t>s</a:t>
                      </a:r>
                    </a:p>
                  </a:txBody>
                  <a:tcPr marL="91425" marR="91425" marT="91425" marB="91425">
                    <a:solidFill>
                      <a:schemeClr val="bg1"/>
                    </a:solidFill>
                  </a:tcPr>
                </a:tc>
                <a:extLst>
                  <a:ext uri="{0D108BD9-81ED-4DB2-BD59-A6C34878D82A}">
                    <a16:rowId xmlns:a16="http://schemas.microsoft.com/office/drawing/2014/main" val="10006"/>
                  </a:ext>
                </a:extLst>
              </a:tr>
              <a:tr h="219900">
                <a:tc>
                  <a:txBody>
                    <a:bodyPr/>
                    <a:lstStyle/>
                    <a:p>
                      <a:pPr lvl="0" rtl="0">
                        <a:spcBef>
                          <a:spcPts val="0"/>
                        </a:spcBef>
                        <a:buNone/>
                      </a:pPr>
                      <a:r>
                        <a:rPr lang="en"/>
                        <a:t>s</a:t>
                      </a:r>
                    </a:p>
                  </a:txBody>
                  <a:tcPr marL="91425" marR="91425" marT="91425" marB="91425">
                    <a:solidFill>
                      <a:schemeClr val="bg1"/>
                    </a:solidFill>
                  </a:tcPr>
                </a:tc>
                <a:tc>
                  <a:txBody>
                    <a:bodyPr/>
                    <a:lstStyle/>
                    <a:p>
                      <a:pPr lvl="0" rtl="0">
                        <a:spcBef>
                          <a:spcPts val="0"/>
                        </a:spcBef>
                        <a:buNone/>
                      </a:pPr>
                      <a:r>
                        <a:rPr lang="en"/>
                        <a:t>o</a:t>
                      </a:r>
                    </a:p>
                  </a:txBody>
                  <a:tcPr marL="91425" marR="91425" marT="91425" marB="91425">
                    <a:solidFill>
                      <a:schemeClr val="bg1"/>
                    </a:solidFill>
                  </a:tcPr>
                </a:tc>
                <a:tc>
                  <a:txBody>
                    <a:bodyPr/>
                    <a:lstStyle/>
                    <a:p>
                      <a:pPr lvl="0" rtl="0">
                        <a:spcBef>
                          <a:spcPts val="0"/>
                        </a:spcBef>
                        <a:buNone/>
                      </a:pPr>
                      <a:r>
                        <a:rPr lang="en"/>
                        <a:t>o]</a:t>
                      </a:r>
                    </a:p>
                  </a:txBody>
                  <a:tcPr marL="91425" marR="91425" marT="91425" marB="91425">
                    <a:solidFill>
                      <a:schemeClr val="bg1"/>
                    </a:solidFill>
                  </a:tcPr>
                </a:tc>
                <a:tc>
                  <a:txBody>
                    <a:bodyPr/>
                    <a:lstStyle/>
                    <a:p>
                      <a:pPr lvl="0" rtl="0">
                        <a:spcBef>
                          <a:spcPts val="0"/>
                        </a:spcBef>
                        <a:buNone/>
                      </a:pPr>
                      <a:r>
                        <a:rPr lang="en"/>
                        <a:t>[s</a:t>
                      </a:r>
                    </a:p>
                  </a:txBody>
                  <a:tcPr marL="91425" marR="91425" marT="91425" marB="91425">
                    <a:solidFill>
                      <a:schemeClr val="bg1"/>
                    </a:solidFill>
                  </a:tcPr>
                </a:tc>
                <a:tc>
                  <a:txBody>
                    <a:bodyPr/>
                    <a:lstStyle/>
                    <a:p>
                      <a:pPr lvl="0" rtl="0">
                        <a:spcBef>
                          <a:spcPts val="0"/>
                        </a:spcBef>
                        <a:buNone/>
                      </a:pPr>
                      <a:r>
                        <a:rPr lang="en"/>
                        <a:t>s</a:t>
                      </a:r>
                    </a:p>
                  </a:txBody>
                  <a:tcPr marL="91425" marR="91425" marT="91425" marB="91425">
                    <a:solidFill>
                      <a:schemeClr val="bg1"/>
                    </a:solidFill>
                  </a:tcPr>
                </a:tc>
                <a:tc>
                  <a:txBody>
                    <a:bodyPr/>
                    <a:lstStyle/>
                    <a:p>
                      <a:pPr lvl="0" rtl="0">
                        <a:spcBef>
                          <a:spcPts val="0"/>
                        </a:spcBef>
                        <a:buNone/>
                      </a:pPr>
                      <a:r>
                        <a:rPr lang="en"/>
                        <a:t>s</a:t>
                      </a:r>
                    </a:p>
                  </a:txBody>
                  <a:tcPr marL="91425" marR="91425" marT="91425" marB="91425">
                    <a:solidFill>
                      <a:schemeClr val="bg1"/>
                    </a:solidFill>
                  </a:tcPr>
                </a:tc>
                <a:tc>
                  <a:txBody>
                    <a:bodyPr/>
                    <a:lstStyle/>
                    <a:p>
                      <a:pPr lvl="0" rtl="0">
                        <a:spcBef>
                          <a:spcPts val="0"/>
                        </a:spcBef>
                        <a:buNone/>
                      </a:pPr>
                      <a:r>
                        <a:rPr lang="en"/>
                        <a:t>o</a:t>
                      </a:r>
                    </a:p>
                  </a:txBody>
                  <a:tcPr marL="91425" marR="91425" marT="91425" marB="91425">
                    <a:solidFill>
                      <a:schemeClr val="bg1"/>
                    </a:solidFill>
                  </a:tcPr>
                </a:tc>
                <a:tc>
                  <a:txBody>
                    <a:bodyPr/>
                    <a:lstStyle/>
                    <a:p>
                      <a:pPr lvl="0" rtl="0">
                        <a:spcBef>
                          <a:spcPts val="0"/>
                        </a:spcBef>
                        <a:buNone/>
                      </a:pPr>
                      <a:r>
                        <a:rPr lang="en"/>
                        <a:t>o]</a:t>
                      </a:r>
                    </a:p>
                  </a:txBody>
                  <a:tcPr marL="91425" marR="91425" marT="91425" marB="91425">
                    <a:solidFill>
                      <a:schemeClr val="bg1"/>
                    </a:solidFill>
                  </a:tcPr>
                </a:tc>
                <a:tc>
                  <a:txBody>
                    <a:bodyPr/>
                    <a:lstStyle/>
                    <a:p>
                      <a:pPr lvl="0" rtl="0">
                        <a:spcBef>
                          <a:spcPts val="0"/>
                        </a:spcBef>
                        <a:buNone/>
                      </a:pPr>
                      <a:r>
                        <a:rPr lang="en"/>
                        <a:t>[s</a:t>
                      </a:r>
                    </a:p>
                  </a:txBody>
                  <a:tcPr marL="91425" marR="91425" marT="91425" marB="91425">
                    <a:solidFill>
                      <a:schemeClr val="bg1"/>
                    </a:solidFill>
                  </a:tcPr>
                </a:tc>
                <a:tc>
                  <a:txBody>
                    <a:bodyPr/>
                    <a:lstStyle/>
                    <a:p>
                      <a:pPr lvl="0" rtl="0">
                        <a:spcBef>
                          <a:spcPts val="0"/>
                        </a:spcBef>
                        <a:buNone/>
                      </a:pPr>
                      <a:r>
                        <a:rPr lang="en"/>
                        <a:t>s</a:t>
                      </a:r>
                    </a:p>
                  </a:txBody>
                  <a:tcPr marL="91425" marR="91425" marT="91425" marB="91425">
                    <a:solidFill>
                      <a:schemeClr val="bg1"/>
                    </a:solidFill>
                  </a:tcPr>
                </a:tc>
                <a:tc>
                  <a:txBody>
                    <a:bodyPr/>
                    <a:lstStyle/>
                    <a:p>
                      <a:pPr lvl="0" rtl="0">
                        <a:spcBef>
                          <a:spcPts val="0"/>
                        </a:spcBef>
                        <a:buNone/>
                      </a:pPr>
                      <a:r>
                        <a:rPr lang="en"/>
                        <a:t>s</a:t>
                      </a:r>
                    </a:p>
                  </a:txBody>
                  <a:tcPr marL="91425" marR="91425" marT="91425" marB="91425">
                    <a:solidFill>
                      <a:schemeClr val="bg1"/>
                    </a:solidFill>
                  </a:tcPr>
                </a:tc>
                <a:tc>
                  <a:txBody>
                    <a:bodyPr/>
                    <a:lstStyle/>
                    <a:p>
                      <a:pPr lvl="0" rtl="0">
                        <a:spcBef>
                          <a:spcPts val="0"/>
                        </a:spcBef>
                        <a:buNone/>
                      </a:pPr>
                      <a:r>
                        <a:rPr lang="en"/>
                        <a:t>o</a:t>
                      </a:r>
                    </a:p>
                  </a:txBody>
                  <a:tcPr marL="91425" marR="91425" marT="91425" marB="91425">
                    <a:solidFill>
                      <a:schemeClr val="bg1"/>
                    </a:solidFill>
                  </a:tcPr>
                </a:tc>
                <a:tc>
                  <a:txBody>
                    <a:bodyPr/>
                    <a:lstStyle/>
                    <a:p>
                      <a:pPr lvl="0" rtl="0">
                        <a:spcBef>
                          <a:spcPts val="0"/>
                        </a:spcBef>
                        <a:buNone/>
                      </a:pPr>
                      <a:r>
                        <a:rPr lang="en"/>
                        <a:t>o]</a:t>
                      </a:r>
                    </a:p>
                  </a:txBody>
                  <a:tcPr marL="91425" marR="91425" marT="91425" marB="91425">
                    <a:solidFill>
                      <a:schemeClr val="bg1"/>
                    </a:solidFill>
                  </a:tcPr>
                </a:tc>
                <a:tc>
                  <a:txBody>
                    <a:bodyPr/>
                    <a:lstStyle/>
                    <a:p>
                      <a:pPr lvl="0" rtl="0">
                        <a:spcBef>
                          <a:spcPts val="0"/>
                        </a:spcBef>
                        <a:buNone/>
                      </a:pPr>
                      <a:r>
                        <a:rPr lang="en"/>
                        <a:t>[s</a:t>
                      </a:r>
                    </a:p>
                  </a:txBody>
                  <a:tcPr marL="91425" marR="91425" marT="91425" marB="91425">
                    <a:solidFill>
                      <a:schemeClr val="bg1"/>
                    </a:solidFill>
                  </a:tcPr>
                </a:tc>
                <a:extLst>
                  <a:ext uri="{0D108BD9-81ED-4DB2-BD59-A6C34878D82A}">
                    <a16:rowId xmlns:a16="http://schemas.microsoft.com/office/drawing/2014/main" val="10007"/>
                  </a:ext>
                </a:extLst>
              </a:tr>
              <a:tr h="219900">
                <a:tc>
                  <a:txBody>
                    <a:bodyPr/>
                    <a:lstStyle/>
                    <a:p>
                      <a:pPr lvl="0" rtl="0">
                        <a:spcBef>
                          <a:spcPts val="0"/>
                        </a:spcBef>
                        <a:buNone/>
                      </a:pPr>
                      <a:r>
                        <a:rPr lang="en"/>
                        <a:t>s</a:t>
                      </a:r>
                    </a:p>
                  </a:txBody>
                  <a:tcPr marL="91425" marR="91425" marT="91425" marB="91425">
                    <a:solidFill>
                      <a:schemeClr val="bg1"/>
                    </a:solidFill>
                  </a:tcPr>
                </a:tc>
                <a:tc>
                  <a:txBody>
                    <a:bodyPr/>
                    <a:lstStyle/>
                    <a:p>
                      <a:pPr lvl="0" rtl="0">
                        <a:spcBef>
                          <a:spcPts val="0"/>
                        </a:spcBef>
                        <a:buNone/>
                      </a:pPr>
                      <a:r>
                        <a:rPr lang="en"/>
                        <a:t>s</a:t>
                      </a:r>
                    </a:p>
                  </a:txBody>
                  <a:tcPr marL="91425" marR="91425" marT="91425" marB="91425">
                    <a:solidFill>
                      <a:schemeClr val="bg1"/>
                    </a:solidFill>
                  </a:tcPr>
                </a:tc>
                <a:tc>
                  <a:txBody>
                    <a:bodyPr/>
                    <a:lstStyle/>
                    <a:p>
                      <a:pPr lvl="0" rtl="0">
                        <a:spcBef>
                          <a:spcPts val="0"/>
                        </a:spcBef>
                        <a:buNone/>
                      </a:pPr>
                      <a:r>
                        <a:rPr lang="en"/>
                        <a:t>o</a:t>
                      </a:r>
                    </a:p>
                  </a:txBody>
                  <a:tcPr marL="91425" marR="91425" marT="91425" marB="91425">
                    <a:solidFill>
                      <a:schemeClr val="bg1"/>
                    </a:solidFill>
                  </a:tcPr>
                </a:tc>
                <a:tc>
                  <a:txBody>
                    <a:bodyPr/>
                    <a:lstStyle/>
                    <a:p>
                      <a:pPr lvl="0" rtl="0">
                        <a:spcBef>
                          <a:spcPts val="0"/>
                        </a:spcBef>
                        <a:buNone/>
                      </a:pPr>
                      <a:r>
                        <a:rPr lang="en"/>
                        <a:t>o]</a:t>
                      </a:r>
                    </a:p>
                  </a:txBody>
                  <a:tcPr marL="91425" marR="91425" marT="91425" marB="91425">
                    <a:solidFill>
                      <a:schemeClr val="bg1"/>
                    </a:solidFill>
                  </a:tcPr>
                </a:tc>
                <a:tc>
                  <a:txBody>
                    <a:bodyPr/>
                    <a:lstStyle/>
                    <a:p>
                      <a:pPr lvl="0" rtl="0">
                        <a:spcBef>
                          <a:spcPts val="0"/>
                        </a:spcBef>
                        <a:buNone/>
                      </a:pPr>
                      <a:r>
                        <a:rPr lang="en"/>
                        <a:t>[s</a:t>
                      </a:r>
                    </a:p>
                  </a:txBody>
                  <a:tcPr marL="91425" marR="91425" marT="91425" marB="91425">
                    <a:solidFill>
                      <a:schemeClr val="bg1"/>
                    </a:solidFill>
                  </a:tcPr>
                </a:tc>
                <a:tc>
                  <a:txBody>
                    <a:bodyPr/>
                    <a:lstStyle/>
                    <a:p>
                      <a:pPr lvl="0" rtl="0">
                        <a:spcBef>
                          <a:spcPts val="0"/>
                        </a:spcBef>
                        <a:buNone/>
                      </a:pPr>
                      <a:r>
                        <a:rPr lang="en"/>
                        <a:t>s</a:t>
                      </a:r>
                    </a:p>
                  </a:txBody>
                  <a:tcPr marL="91425" marR="91425" marT="91425" marB="91425">
                    <a:solidFill>
                      <a:schemeClr val="bg1"/>
                    </a:solidFill>
                  </a:tcPr>
                </a:tc>
                <a:tc>
                  <a:txBody>
                    <a:bodyPr/>
                    <a:lstStyle/>
                    <a:p>
                      <a:pPr lvl="0" rtl="0">
                        <a:spcBef>
                          <a:spcPts val="0"/>
                        </a:spcBef>
                        <a:buNone/>
                      </a:pPr>
                      <a:r>
                        <a:rPr lang="en"/>
                        <a:t>s</a:t>
                      </a:r>
                    </a:p>
                  </a:txBody>
                  <a:tcPr marL="91425" marR="91425" marT="91425" marB="91425">
                    <a:solidFill>
                      <a:schemeClr val="bg1"/>
                    </a:solidFill>
                  </a:tcPr>
                </a:tc>
                <a:tc>
                  <a:txBody>
                    <a:bodyPr/>
                    <a:lstStyle/>
                    <a:p>
                      <a:pPr lvl="0" rtl="0">
                        <a:spcBef>
                          <a:spcPts val="0"/>
                        </a:spcBef>
                        <a:buNone/>
                      </a:pPr>
                      <a:r>
                        <a:rPr lang="en"/>
                        <a:t>o</a:t>
                      </a:r>
                    </a:p>
                  </a:txBody>
                  <a:tcPr marL="91425" marR="91425" marT="91425" marB="91425">
                    <a:solidFill>
                      <a:schemeClr val="bg1"/>
                    </a:solidFill>
                  </a:tcPr>
                </a:tc>
                <a:tc>
                  <a:txBody>
                    <a:bodyPr/>
                    <a:lstStyle/>
                    <a:p>
                      <a:pPr lvl="0" rtl="0">
                        <a:spcBef>
                          <a:spcPts val="0"/>
                        </a:spcBef>
                        <a:buNone/>
                      </a:pPr>
                      <a:r>
                        <a:rPr lang="en"/>
                        <a:t>o]</a:t>
                      </a:r>
                    </a:p>
                  </a:txBody>
                  <a:tcPr marL="91425" marR="91425" marT="91425" marB="91425">
                    <a:solidFill>
                      <a:schemeClr val="bg1"/>
                    </a:solidFill>
                  </a:tcPr>
                </a:tc>
                <a:tc>
                  <a:txBody>
                    <a:bodyPr/>
                    <a:lstStyle/>
                    <a:p>
                      <a:pPr lvl="0" rtl="0">
                        <a:spcBef>
                          <a:spcPts val="0"/>
                        </a:spcBef>
                        <a:buNone/>
                      </a:pPr>
                      <a:r>
                        <a:rPr lang="en"/>
                        <a:t>[s</a:t>
                      </a:r>
                    </a:p>
                  </a:txBody>
                  <a:tcPr marL="91425" marR="91425" marT="91425" marB="91425">
                    <a:solidFill>
                      <a:schemeClr val="bg1"/>
                    </a:solidFill>
                  </a:tcPr>
                </a:tc>
                <a:tc>
                  <a:txBody>
                    <a:bodyPr/>
                    <a:lstStyle/>
                    <a:p>
                      <a:pPr lvl="0" rtl="0">
                        <a:spcBef>
                          <a:spcPts val="0"/>
                        </a:spcBef>
                        <a:buNone/>
                      </a:pPr>
                      <a:r>
                        <a:rPr lang="en"/>
                        <a:t>s</a:t>
                      </a:r>
                    </a:p>
                  </a:txBody>
                  <a:tcPr marL="91425" marR="91425" marT="91425" marB="91425">
                    <a:solidFill>
                      <a:schemeClr val="bg1"/>
                    </a:solidFill>
                  </a:tcPr>
                </a:tc>
                <a:tc>
                  <a:txBody>
                    <a:bodyPr/>
                    <a:lstStyle/>
                    <a:p>
                      <a:pPr lvl="0" rtl="0">
                        <a:spcBef>
                          <a:spcPts val="0"/>
                        </a:spcBef>
                        <a:buNone/>
                      </a:pPr>
                      <a:r>
                        <a:rPr lang="en"/>
                        <a:t>s</a:t>
                      </a:r>
                    </a:p>
                  </a:txBody>
                  <a:tcPr marL="91425" marR="91425" marT="91425" marB="91425">
                    <a:solidFill>
                      <a:schemeClr val="bg1"/>
                    </a:solidFill>
                  </a:tcPr>
                </a:tc>
                <a:tc>
                  <a:txBody>
                    <a:bodyPr/>
                    <a:lstStyle/>
                    <a:p>
                      <a:pPr lvl="0" rtl="0">
                        <a:spcBef>
                          <a:spcPts val="0"/>
                        </a:spcBef>
                        <a:buNone/>
                      </a:pPr>
                      <a:r>
                        <a:rPr lang="en"/>
                        <a:t>o</a:t>
                      </a:r>
                    </a:p>
                  </a:txBody>
                  <a:tcPr marL="91425" marR="91425" marT="91425" marB="91425">
                    <a:solidFill>
                      <a:schemeClr val="bg1"/>
                    </a:solidFill>
                  </a:tcPr>
                </a:tc>
                <a:tc>
                  <a:txBody>
                    <a:bodyPr/>
                    <a:lstStyle/>
                    <a:p>
                      <a:pPr lvl="0" rtl="0">
                        <a:spcBef>
                          <a:spcPts val="0"/>
                        </a:spcBef>
                        <a:buNone/>
                      </a:pPr>
                      <a:r>
                        <a:rPr lang="en" dirty="0"/>
                        <a:t>o]</a:t>
                      </a:r>
                    </a:p>
                  </a:txBody>
                  <a:tcPr marL="91425" marR="91425" marT="91425" marB="91425">
                    <a:solidFill>
                      <a:schemeClr val="bg1"/>
                    </a:solidFill>
                  </a:tcPr>
                </a:tc>
                <a:extLst>
                  <a:ext uri="{0D108BD9-81ED-4DB2-BD59-A6C34878D82A}">
                    <a16:rowId xmlns:a16="http://schemas.microsoft.com/office/drawing/2014/main" val="10008"/>
                  </a:ext>
                </a:extLst>
              </a:tr>
            </a:tbl>
          </a:graphicData>
        </a:graphic>
      </p:graphicFrame>
      <p:sp>
        <p:nvSpPr>
          <p:cNvPr id="21" name="Shape 532"/>
          <p:cNvSpPr/>
          <p:nvPr/>
        </p:nvSpPr>
        <p:spPr>
          <a:xfrm>
            <a:off x="0" y="107825"/>
            <a:ext cx="9144000" cy="637500"/>
          </a:xfrm>
          <a:prstGeom prst="rect">
            <a:avLst/>
          </a:prstGeom>
          <a:solidFill>
            <a:srgbClr val="0070C0"/>
          </a:solidFill>
          <a:ln>
            <a:noFill/>
          </a:ln>
        </p:spPr>
        <p:txBody>
          <a:bodyPr lIns="91425" tIns="91425" rIns="91425" bIns="91425" anchor="ctr" anchorCtr="0">
            <a:noAutofit/>
          </a:bodyPr>
          <a:lstStyle/>
          <a:p>
            <a:pPr lvl="0">
              <a:spcBef>
                <a:spcPts val="0"/>
              </a:spcBef>
              <a:buNone/>
            </a:pPr>
            <a:endParaRPr/>
          </a:p>
        </p:txBody>
      </p:sp>
      <p:sp>
        <p:nvSpPr>
          <p:cNvPr id="496" name="Shape 496"/>
          <p:cNvSpPr txBox="1">
            <a:spLocks noGrp="1"/>
          </p:cNvSpPr>
          <p:nvPr>
            <p:ph type="body" idx="1"/>
          </p:nvPr>
        </p:nvSpPr>
        <p:spPr>
          <a:xfrm>
            <a:off x="1758114" y="680411"/>
            <a:ext cx="7385886" cy="491400"/>
          </a:xfrm>
          <a:prstGeom prst="rect">
            <a:avLst/>
          </a:prstGeom>
        </p:spPr>
        <p:txBody>
          <a:bodyPr lIns="91425" tIns="91425" rIns="91425" bIns="91425" anchor="t" anchorCtr="0">
            <a:noAutofit/>
          </a:bodyPr>
          <a:lstStyle/>
          <a:p>
            <a:pPr lvl="0" rtl="0">
              <a:spcBef>
                <a:spcPts val="0"/>
              </a:spcBef>
              <a:buNone/>
            </a:pPr>
            <a:r>
              <a:rPr lang="en" dirty="0">
                <a:solidFill>
                  <a:schemeClr val="bg1"/>
                </a:solidFill>
              </a:rPr>
              <a:t>AoS vs SoA (Array of Structs vs Struct of Arrays) (AKA: cache friendly)</a:t>
            </a:r>
          </a:p>
          <a:p>
            <a:pPr lvl="0" rtl="0">
              <a:spcBef>
                <a:spcPts val="0"/>
              </a:spcBef>
              <a:buNone/>
            </a:pPr>
            <a:endParaRPr dirty="0">
              <a:solidFill>
                <a:schemeClr val="bg1"/>
              </a:solidFill>
            </a:endParaRPr>
          </a:p>
        </p:txBody>
      </p:sp>
      <p:sp>
        <p:nvSpPr>
          <p:cNvPr id="500" name="Shape 500"/>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solidFill>
                  <a:schemeClr val="bg1"/>
                </a:solidFill>
              </a:rPr>
              <a:t>33</a:t>
            </a:fld>
            <a:endParaRPr lang="en">
              <a:solidFill>
                <a:schemeClr val="bg1"/>
              </a:solidFill>
            </a:endParaRPr>
          </a:p>
        </p:txBody>
      </p:sp>
      <p:sp>
        <p:nvSpPr>
          <p:cNvPr id="501" name="Shape 501"/>
          <p:cNvSpPr txBox="1">
            <a:spLocks noGrp="1"/>
          </p:cNvSpPr>
          <p:nvPr>
            <p:ph type="title"/>
          </p:nvPr>
        </p:nvSpPr>
        <p:spPr>
          <a:xfrm>
            <a:off x="311700" y="140225"/>
            <a:ext cx="8520600" cy="572700"/>
          </a:xfrm>
          <a:prstGeom prst="rect">
            <a:avLst/>
          </a:prstGeom>
        </p:spPr>
        <p:txBody>
          <a:bodyPr lIns="91425" tIns="91425" rIns="91425" bIns="91425" anchor="t" anchorCtr="0">
            <a:noAutofit/>
          </a:bodyPr>
          <a:lstStyle/>
          <a:p>
            <a:pPr lvl="0"/>
            <a:r>
              <a:rPr lang="en" dirty="0">
                <a:solidFill>
                  <a:srgbClr val="FFFFFF"/>
                </a:solidFill>
              </a:rPr>
              <a:t>6) Know your data structures</a:t>
            </a:r>
          </a:p>
        </p:txBody>
      </p:sp>
      <p:sp>
        <p:nvSpPr>
          <p:cNvPr id="23" name="Shape 485"/>
          <p:cNvSpPr txBox="1"/>
          <p:nvPr/>
        </p:nvSpPr>
        <p:spPr>
          <a:xfrm>
            <a:off x="26980" y="967475"/>
            <a:ext cx="3901800" cy="3482757"/>
          </a:xfrm>
          <a:prstGeom prst="rect">
            <a:avLst/>
          </a:prstGeom>
          <a:noFill/>
          <a:ln>
            <a:noFill/>
          </a:ln>
        </p:spPr>
        <p:txBody>
          <a:bodyPr lIns="91425" tIns="91425" rIns="91425" bIns="91425" anchor="t" anchorCtr="0">
            <a:noAutofit/>
          </a:bodyPr>
          <a:lstStyle/>
          <a:p>
            <a:pPr lvl="0" rtl="0">
              <a:spcBef>
                <a:spcPts val="0"/>
              </a:spcBef>
              <a:buNone/>
            </a:pPr>
            <a:r>
              <a:rPr lang="en" sz="1300" dirty="0">
                <a:solidFill>
                  <a:schemeClr val="bg1"/>
                </a:solidFill>
                <a:latin typeface="Consolas"/>
                <a:ea typeface="Consolas"/>
                <a:cs typeface="Consolas"/>
                <a:sym typeface="Consolas"/>
              </a:rPr>
              <a:t>struct cell_type{</a:t>
            </a:r>
          </a:p>
          <a:p>
            <a:pPr lvl="0" rtl="0">
              <a:spcBef>
                <a:spcPts val="0"/>
              </a:spcBef>
              <a:buNone/>
            </a:pPr>
            <a:r>
              <a:rPr lang="en" sz="1300" dirty="0">
                <a:solidFill>
                  <a:schemeClr val="bg1"/>
                </a:solidFill>
                <a:latin typeface="Consolas"/>
                <a:ea typeface="Consolas"/>
                <a:cs typeface="Consolas"/>
                <a:sym typeface="Consolas"/>
              </a:rPr>
              <a:t>   sample_type sample;</a:t>
            </a:r>
          </a:p>
          <a:p>
            <a:pPr lvl="0" rtl="0">
              <a:spcBef>
                <a:spcPts val="0"/>
              </a:spcBef>
              <a:buNone/>
            </a:pPr>
            <a:r>
              <a:rPr lang="en" sz="1300" dirty="0">
                <a:solidFill>
                  <a:schemeClr val="bg1"/>
                </a:solidFill>
                <a:latin typeface="Consolas"/>
                <a:ea typeface="Consolas"/>
                <a:cs typeface="Consolas"/>
                <a:sym typeface="Consolas"/>
              </a:rPr>
              <a:t>   other_stuff other;</a:t>
            </a:r>
          </a:p>
          <a:p>
            <a:pPr lvl="0" rtl="0">
              <a:spcBef>
                <a:spcPts val="0"/>
              </a:spcBef>
              <a:buNone/>
            </a:pPr>
            <a:r>
              <a:rPr lang="en" sz="1300" dirty="0">
                <a:solidFill>
                  <a:schemeClr val="bg1"/>
                </a:solidFill>
                <a:latin typeface="Consolas"/>
                <a:ea typeface="Consolas"/>
                <a:cs typeface="Consolas"/>
                <a:sym typeface="Consolas"/>
              </a:rPr>
              <a:t>};</a:t>
            </a:r>
            <a:endParaRPr sz="1300" dirty="0">
              <a:solidFill>
                <a:schemeClr val="bg1"/>
              </a:solidFill>
              <a:latin typeface="Consolas"/>
              <a:ea typeface="Consolas"/>
              <a:cs typeface="Consolas"/>
              <a:sym typeface="Consolas"/>
            </a:endParaRPr>
          </a:p>
          <a:p>
            <a:pPr lvl="0">
              <a:spcBef>
                <a:spcPts val="0"/>
              </a:spcBef>
              <a:buClr>
                <a:schemeClr val="dk1"/>
              </a:buClr>
              <a:buSzPct val="110000"/>
              <a:buFont typeface="Arial"/>
              <a:buNone/>
            </a:pPr>
            <a:r>
              <a:rPr lang="en" sz="1300" b="1" dirty="0">
                <a:solidFill>
                  <a:srgbClr val="FF9B9B"/>
                </a:solidFill>
                <a:latin typeface="Consolas"/>
                <a:ea typeface="Consolas"/>
                <a:cs typeface="Consolas"/>
                <a:sym typeface="Consolas"/>
              </a:rPr>
              <a:t>vector&lt;checking_box&gt; blocks;</a:t>
            </a:r>
          </a:p>
          <a:p>
            <a:pPr lvl="0" rtl="0">
              <a:spcBef>
                <a:spcPts val="0"/>
              </a:spcBef>
              <a:buNone/>
            </a:pPr>
            <a:r>
              <a:rPr lang="en" sz="1300" dirty="0">
                <a:solidFill>
                  <a:schemeClr val="bg1"/>
                </a:solidFill>
                <a:latin typeface="Consolas"/>
                <a:ea typeface="Consolas"/>
                <a:cs typeface="Consolas"/>
                <a:sym typeface="Consolas"/>
              </a:rPr>
              <a:t>vector&lt;cell_type&gt; cells;</a:t>
            </a:r>
          </a:p>
          <a:p>
            <a:pPr lvl="0" rtl="0">
              <a:spcBef>
                <a:spcPts val="0"/>
              </a:spcBef>
              <a:buNone/>
            </a:pPr>
            <a:r>
              <a:rPr lang="en" sz="1300" dirty="0">
                <a:solidFill>
                  <a:schemeClr val="bg1"/>
                </a:solidFill>
                <a:latin typeface="Consolas"/>
                <a:ea typeface="Consolas"/>
                <a:cs typeface="Consolas"/>
                <a:sym typeface="Consolas"/>
              </a:rPr>
              <a:t>//------------------------------------</a:t>
            </a:r>
            <a:endParaRPr sz="1300" dirty="0">
              <a:solidFill>
                <a:schemeClr val="bg1"/>
              </a:solidFill>
              <a:latin typeface="Consolas"/>
              <a:ea typeface="Consolas"/>
              <a:cs typeface="Consolas"/>
              <a:sym typeface="Consolas"/>
            </a:endParaRPr>
          </a:p>
          <a:p>
            <a:pPr lvl="0" rtl="0">
              <a:spcBef>
                <a:spcPts val="0"/>
              </a:spcBef>
              <a:buNone/>
            </a:pPr>
            <a:r>
              <a:rPr lang="en" sz="1300" dirty="0">
                <a:solidFill>
                  <a:schemeClr val="bg1"/>
                </a:solidFill>
                <a:latin typeface="Consolas"/>
                <a:ea typeface="Consolas"/>
                <a:cs typeface="Consolas"/>
                <a:sym typeface="Consolas"/>
              </a:rPr>
              <a:t>point3d point;</a:t>
            </a:r>
          </a:p>
          <a:p>
            <a:pPr lvl="0" rtl="0">
              <a:spcBef>
                <a:spcPts val="0"/>
              </a:spcBef>
              <a:buNone/>
            </a:pPr>
            <a:r>
              <a:rPr lang="en" sz="1300" dirty="0">
                <a:solidFill>
                  <a:schemeClr val="bg1"/>
                </a:solidFill>
                <a:latin typeface="Consolas"/>
                <a:ea typeface="Consolas"/>
                <a:cs typeface="Consolas"/>
                <a:sym typeface="Consolas"/>
              </a:rPr>
              <a:t>for(int i=0; i&lt;size; ++i)</a:t>
            </a:r>
          </a:p>
          <a:p>
            <a:pPr lvl="0" rtl="0">
              <a:spcBef>
                <a:spcPts val="0"/>
              </a:spcBef>
              <a:buNone/>
            </a:pPr>
            <a:r>
              <a:rPr lang="en" sz="1300" dirty="0">
                <a:solidFill>
                  <a:schemeClr val="bg1"/>
                </a:solidFill>
                <a:latin typeface="Consolas"/>
                <a:ea typeface="Consolas"/>
                <a:cs typeface="Consolas"/>
                <a:sym typeface="Consolas"/>
              </a:rPr>
              <a:t>{</a:t>
            </a:r>
          </a:p>
          <a:p>
            <a:pPr lvl="0"/>
            <a:r>
              <a:rPr lang="en" sz="1300" dirty="0">
                <a:solidFill>
                  <a:schemeClr val="bg1"/>
                </a:solidFill>
                <a:latin typeface="Consolas"/>
                <a:ea typeface="Consolas"/>
                <a:cs typeface="Consolas"/>
                <a:sym typeface="Consolas"/>
              </a:rPr>
              <a:t>   if(</a:t>
            </a:r>
            <a:r>
              <a:rPr lang="en" sz="1300" b="1" dirty="0">
                <a:solidFill>
                  <a:srgbClr val="FF9B9B"/>
                </a:solidFill>
                <a:latin typeface="Consolas"/>
                <a:ea typeface="Consolas"/>
                <a:cs typeface="Consolas"/>
                <a:sym typeface="Consolas"/>
              </a:rPr>
              <a:t>blocks</a:t>
            </a:r>
            <a:r>
              <a:rPr lang="en" sz="1300" dirty="0">
                <a:solidFill>
                  <a:schemeClr val="bg1"/>
                </a:solidFill>
                <a:latin typeface="Consolas"/>
                <a:ea typeface="Consolas"/>
                <a:cs typeface="Consolas"/>
                <a:sym typeface="Consolas"/>
              </a:rPr>
              <a:t>[i].check(point))</a:t>
            </a:r>
          </a:p>
          <a:p>
            <a:pPr lvl="0"/>
            <a:r>
              <a:rPr lang="en" sz="1300" dirty="0">
                <a:solidFill>
                  <a:schemeClr val="bg1"/>
                </a:solidFill>
                <a:latin typeface="Consolas"/>
                <a:ea typeface="Consolas"/>
                <a:cs typeface="Consolas"/>
                <a:sym typeface="Consolas"/>
              </a:rPr>
              <a:t>   {</a:t>
            </a:r>
          </a:p>
          <a:p>
            <a:pPr lvl="0"/>
            <a:r>
              <a:rPr lang="en" sz="1300" b="1" dirty="0">
                <a:solidFill>
                  <a:srgbClr val="FF9B9B"/>
                </a:solidFill>
                <a:latin typeface="Consolas"/>
                <a:ea typeface="Consolas"/>
                <a:cs typeface="Consolas"/>
                <a:sym typeface="Consolas"/>
              </a:rPr>
              <a:t>      auto&amp; cell = cells[i];</a:t>
            </a:r>
          </a:p>
          <a:p>
            <a:pPr lvl="0"/>
            <a:r>
              <a:rPr lang="en" sz="1300" dirty="0">
                <a:solidFill>
                  <a:schemeClr val="bg1"/>
                </a:solidFill>
                <a:latin typeface="Consolas"/>
                <a:ea typeface="Consolas"/>
                <a:cs typeface="Consolas"/>
                <a:sym typeface="Consolas"/>
              </a:rPr>
              <a:t>      // do important things with cell</a:t>
            </a:r>
          </a:p>
          <a:p>
            <a:pPr lvl="0"/>
            <a:r>
              <a:rPr lang="en" sz="1300" dirty="0">
                <a:solidFill>
                  <a:schemeClr val="bg1"/>
                </a:solidFill>
                <a:latin typeface="Consolas"/>
                <a:ea typeface="Consolas"/>
                <a:cs typeface="Consolas"/>
                <a:sym typeface="Consolas"/>
              </a:rPr>
              <a:t>   }</a:t>
            </a:r>
          </a:p>
          <a:p>
            <a:pPr lvl="0" rtl="0">
              <a:spcBef>
                <a:spcPts val="0"/>
              </a:spcBef>
              <a:buNone/>
            </a:pPr>
            <a:r>
              <a:rPr lang="en" sz="1300" dirty="0">
                <a:solidFill>
                  <a:schemeClr val="bg1"/>
                </a:solidFill>
                <a:latin typeface="Consolas"/>
                <a:ea typeface="Consolas"/>
                <a:cs typeface="Consolas"/>
                <a:sym typeface="Consolas"/>
              </a:rPr>
              <a:t>}</a:t>
            </a:r>
          </a:p>
        </p:txBody>
      </p:sp>
      <p:sp>
        <p:nvSpPr>
          <p:cNvPr id="24" name="Shape 71"/>
          <p:cNvSpPr txBox="1">
            <a:spLocks/>
          </p:cNvSpPr>
          <p:nvPr/>
        </p:nvSpPr>
        <p:spPr>
          <a:xfrm>
            <a:off x="8683388" y="4663216"/>
            <a:ext cx="548700" cy="393600"/>
          </a:xfrm>
          <a:prstGeom prst="rect">
            <a:avLst/>
          </a:prstGeom>
          <a:noFill/>
          <a:ln>
            <a:noFill/>
          </a:ln>
        </p:spPr>
        <p:txBody>
          <a:bodyPr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 dirty="0">
                <a:solidFill>
                  <a:schemeClr val="bg1"/>
                </a:solidFill>
              </a:rPr>
              <a:t>/40</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Shape 258"/>
        <p:cNvGrpSpPr/>
        <p:nvPr/>
      </p:nvGrpSpPr>
      <p:grpSpPr>
        <a:xfrm>
          <a:off x="0" y="0"/>
          <a:ext cx="0" cy="0"/>
          <a:chOff x="0" y="0"/>
          <a:chExt cx="0" cy="0"/>
        </a:xfrm>
      </p:grpSpPr>
      <p:sp>
        <p:nvSpPr>
          <p:cNvPr id="23" name="Rectangle 22"/>
          <p:cNvSpPr/>
          <p:nvPr/>
        </p:nvSpPr>
        <p:spPr>
          <a:xfrm>
            <a:off x="0" y="0"/>
            <a:ext cx="9144000" cy="4504068"/>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9" name="Shape 259"/>
          <p:cNvSpPr/>
          <p:nvPr/>
        </p:nvSpPr>
        <p:spPr>
          <a:xfrm>
            <a:off x="0" y="107825"/>
            <a:ext cx="9144000" cy="637500"/>
          </a:xfrm>
          <a:prstGeom prst="rect">
            <a:avLst/>
          </a:prstGeom>
          <a:solidFill>
            <a:srgbClr val="0070C0"/>
          </a:solidFill>
          <a:ln>
            <a:noFill/>
          </a:ln>
        </p:spPr>
        <p:txBody>
          <a:bodyPr lIns="91425" tIns="91425" rIns="91425" bIns="91425" anchor="ctr" anchorCtr="0">
            <a:noAutofit/>
          </a:bodyPr>
          <a:lstStyle/>
          <a:p>
            <a:pPr lvl="0">
              <a:spcBef>
                <a:spcPts val="0"/>
              </a:spcBef>
              <a:buNone/>
            </a:pPr>
            <a:endParaRPr/>
          </a:p>
        </p:txBody>
      </p:sp>
      <p:sp>
        <p:nvSpPr>
          <p:cNvPr id="260" name="Shape 260"/>
          <p:cNvSpPr txBox="1">
            <a:spLocks noGrp="1"/>
          </p:cNvSpPr>
          <p:nvPr>
            <p:ph type="title"/>
          </p:nvPr>
        </p:nvSpPr>
        <p:spPr>
          <a:xfrm>
            <a:off x="311700" y="140225"/>
            <a:ext cx="8520600" cy="572700"/>
          </a:xfrm>
          <a:prstGeom prst="rect">
            <a:avLst/>
          </a:prstGeom>
        </p:spPr>
        <p:txBody>
          <a:bodyPr lIns="91425" tIns="91425" rIns="91425" bIns="91425" anchor="t" anchorCtr="0">
            <a:noAutofit/>
          </a:bodyPr>
          <a:lstStyle/>
          <a:p>
            <a:pPr lvl="0"/>
            <a:r>
              <a:rPr lang="en" dirty="0">
                <a:solidFill>
                  <a:srgbClr val="FFFFFF"/>
                </a:solidFill>
              </a:rPr>
              <a:t>6) Know your data structures</a:t>
            </a:r>
            <a:endParaRPr dirty="0">
              <a:solidFill>
                <a:schemeClr val="lt1"/>
              </a:solidFill>
            </a:endParaRPr>
          </a:p>
          <a:p>
            <a:pPr lvl="0" rtl="0">
              <a:spcBef>
                <a:spcPts val="0"/>
              </a:spcBef>
              <a:buNone/>
            </a:pPr>
            <a:endParaRPr dirty="0">
              <a:solidFill>
                <a:srgbClr val="FFFFFF"/>
              </a:solidFill>
            </a:endParaRPr>
          </a:p>
        </p:txBody>
      </p:sp>
      <p:sp>
        <p:nvSpPr>
          <p:cNvPr id="261" name="Shape 261"/>
          <p:cNvSpPr txBox="1">
            <a:spLocks noGrp="1"/>
          </p:cNvSpPr>
          <p:nvPr>
            <p:ph type="body" idx="1"/>
          </p:nvPr>
        </p:nvSpPr>
        <p:spPr>
          <a:xfrm>
            <a:off x="1454700" y="2782801"/>
            <a:ext cx="5852400" cy="1735800"/>
          </a:xfrm>
          <a:prstGeom prst="rect">
            <a:avLst/>
          </a:prstGeom>
        </p:spPr>
        <p:txBody>
          <a:bodyPr lIns="91425" tIns="91425" rIns="91425" bIns="91425" anchor="t" anchorCtr="0">
            <a:noAutofit/>
          </a:bodyPr>
          <a:lstStyle/>
          <a:p>
            <a:pPr lvl="0" rtl="0">
              <a:lnSpc>
                <a:spcPct val="100000"/>
              </a:lnSpc>
              <a:spcBef>
                <a:spcPts val="0"/>
              </a:spcBef>
              <a:spcAft>
                <a:spcPts val="0"/>
              </a:spcAft>
              <a:buNone/>
            </a:pPr>
            <a:r>
              <a:rPr lang="en" dirty="0">
                <a:solidFill>
                  <a:schemeClr val="bg1"/>
                </a:solidFill>
              </a:rPr>
              <a:t>To sum up:</a:t>
            </a:r>
          </a:p>
          <a:p>
            <a:pPr marL="514350" lvl="0" indent="-285750" rtl="0">
              <a:lnSpc>
                <a:spcPct val="100000"/>
              </a:lnSpc>
              <a:spcBef>
                <a:spcPts val="0"/>
              </a:spcBef>
              <a:spcAft>
                <a:spcPts val="0"/>
              </a:spcAft>
              <a:buClr>
                <a:schemeClr val="bg1"/>
              </a:buClr>
              <a:buFont typeface="Arial" panose="020B0604020202020204" pitchFamily="34" charset="0"/>
              <a:buChar char="•"/>
            </a:pPr>
            <a:r>
              <a:rPr lang="en" dirty="0">
                <a:solidFill>
                  <a:schemeClr val="bg1"/>
                </a:solidFill>
              </a:rPr>
              <a:t>Solve only ONE problem.</a:t>
            </a:r>
          </a:p>
          <a:p>
            <a:pPr marL="971550" lvl="1" indent="-285750" rtl="0">
              <a:lnSpc>
                <a:spcPct val="100000"/>
              </a:lnSpc>
              <a:spcBef>
                <a:spcPts val="0"/>
              </a:spcBef>
              <a:spcAft>
                <a:spcPts val="0"/>
              </a:spcAft>
              <a:buClr>
                <a:schemeClr val="bg1"/>
              </a:buClr>
              <a:buFont typeface="Arial" panose="020B0604020202020204" pitchFamily="34" charset="0"/>
              <a:buChar char="•"/>
            </a:pPr>
            <a:r>
              <a:rPr lang="en" dirty="0">
                <a:solidFill>
                  <a:schemeClr val="bg1"/>
                </a:solidFill>
              </a:rPr>
              <a:t>Check the data entropy.</a:t>
            </a:r>
          </a:p>
          <a:p>
            <a:pPr marL="514350" lvl="0" indent="-285750" rtl="0">
              <a:lnSpc>
                <a:spcPct val="100000"/>
              </a:lnSpc>
              <a:spcBef>
                <a:spcPts val="0"/>
              </a:spcBef>
              <a:spcAft>
                <a:spcPts val="0"/>
              </a:spcAft>
              <a:buClr>
                <a:schemeClr val="bg1"/>
              </a:buClr>
              <a:buFont typeface="Arial" panose="020B0604020202020204" pitchFamily="34" charset="0"/>
              <a:buChar char="•"/>
            </a:pPr>
            <a:r>
              <a:rPr lang="en" dirty="0">
                <a:solidFill>
                  <a:schemeClr val="bg1"/>
                </a:solidFill>
              </a:rPr>
              <a:t>Data locality (cache!), </a:t>
            </a:r>
            <a:r>
              <a:rPr lang="en" i="1" dirty="0">
                <a:solidFill>
                  <a:schemeClr val="bg1"/>
                </a:solidFill>
              </a:rPr>
              <a:t>memory is slow!</a:t>
            </a:r>
          </a:p>
          <a:p>
            <a:pPr marL="971550" lvl="1" indent="-285750" rtl="0">
              <a:lnSpc>
                <a:spcPct val="100000"/>
              </a:lnSpc>
              <a:spcBef>
                <a:spcPts val="0"/>
              </a:spcBef>
              <a:spcAft>
                <a:spcPts val="0"/>
              </a:spcAft>
              <a:buClr>
                <a:schemeClr val="bg1"/>
              </a:buClr>
              <a:buFont typeface="Arial" panose="020B0604020202020204" pitchFamily="34" charset="0"/>
              <a:buChar char="•"/>
            </a:pPr>
            <a:r>
              <a:rPr lang="en" dirty="0">
                <a:solidFill>
                  <a:schemeClr val="bg1"/>
                </a:solidFill>
              </a:rPr>
              <a:t>Array of structs vs struct of arrays (AoS vs SoA).</a:t>
            </a:r>
          </a:p>
        </p:txBody>
      </p:sp>
      <p:sp>
        <p:nvSpPr>
          <p:cNvPr id="262" name="Shape 262"/>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solidFill>
                  <a:schemeClr val="bg1"/>
                </a:solidFill>
              </a:rPr>
              <a:t>34</a:t>
            </a:fld>
            <a:endParaRPr lang="en">
              <a:solidFill>
                <a:schemeClr val="bg1"/>
              </a:solidFill>
            </a:endParaRPr>
          </a:p>
        </p:txBody>
      </p:sp>
      <p:pic>
        <p:nvPicPr>
          <p:cNvPr id="18" name="Imagen 1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4504067"/>
            <a:ext cx="9144000" cy="65268"/>
          </a:xfrm>
          <a:prstGeom prst="rect">
            <a:avLst/>
          </a:prstGeom>
        </p:spPr>
      </p:pic>
      <p:sp>
        <p:nvSpPr>
          <p:cNvPr id="24" name="Shape 71"/>
          <p:cNvSpPr txBox="1">
            <a:spLocks/>
          </p:cNvSpPr>
          <p:nvPr/>
        </p:nvSpPr>
        <p:spPr>
          <a:xfrm>
            <a:off x="8683388" y="4663216"/>
            <a:ext cx="548700" cy="393600"/>
          </a:xfrm>
          <a:prstGeom prst="rect">
            <a:avLst/>
          </a:prstGeom>
          <a:noFill/>
          <a:ln>
            <a:noFill/>
          </a:ln>
        </p:spPr>
        <p:txBody>
          <a:bodyPr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 dirty="0">
                <a:solidFill>
                  <a:schemeClr val="bg1"/>
                </a:solidFill>
              </a:rPr>
              <a:t>/40</a:t>
            </a:r>
          </a:p>
        </p:txBody>
      </p:sp>
      <p:sp>
        <p:nvSpPr>
          <p:cNvPr id="13" name="Shape 226"/>
          <p:cNvSpPr txBox="1">
            <a:spLocks/>
          </p:cNvSpPr>
          <p:nvPr/>
        </p:nvSpPr>
        <p:spPr>
          <a:xfrm>
            <a:off x="159300" y="909671"/>
            <a:ext cx="4087200" cy="2016409"/>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1600"/>
              </a:spcAft>
              <a:buClr>
                <a:schemeClr val="dk2"/>
              </a:buClr>
              <a:buSzPct val="100000"/>
              <a:buNone/>
              <a:defRPr sz="1800" b="0" i="0" u="none" strike="noStrike" cap="none">
                <a:solidFill>
                  <a:schemeClr val="dk2"/>
                </a:solidFill>
                <a:latin typeface="Arial"/>
                <a:ea typeface="Arial"/>
                <a:cs typeface="Arial"/>
                <a:sym typeface="Arial"/>
              </a:defRPr>
            </a:lvl1pPr>
            <a:lvl2pPr marR="0" lvl="1"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2pPr>
            <a:lvl3pPr marR="0" lvl="2"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3pPr>
            <a:lvl4pPr marR="0" lvl="3"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4pPr>
            <a:lvl5pPr marR="0" lvl="4"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5pPr>
            <a:lvl6pPr marR="0" lvl="5"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6pPr>
            <a:lvl7pPr marR="0" lvl="6"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7pPr>
            <a:lvl8pPr marR="0" lvl="7"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8pPr>
            <a:lvl9pPr marR="0" lvl="8"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9pPr>
          </a:lstStyle>
          <a:p>
            <a:r>
              <a:rPr lang="en-US" dirty="0">
                <a:solidFill>
                  <a:schemeClr val="bg1"/>
                </a:solidFill>
              </a:rPr>
              <a:t>Efficiency through algorithms.</a:t>
            </a:r>
          </a:p>
          <a:p>
            <a:r>
              <a:rPr lang="en-US" dirty="0">
                <a:solidFill>
                  <a:schemeClr val="bg1"/>
                </a:solidFill>
              </a:rPr>
              <a:t>“How much work does it take to do a task”</a:t>
            </a:r>
          </a:p>
          <a:p>
            <a:r>
              <a:rPr lang="en-US" sz="1400" dirty="0">
                <a:solidFill>
                  <a:schemeClr val="bg1"/>
                </a:solidFill>
              </a:rPr>
              <a:t>Improve efficiency by doing less work.</a:t>
            </a:r>
          </a:p>
        </p:txBody>
      </p:sp>
      <p:sp>
        <p:nvSpPr>
          <p:cNvPr id="14" name="Shape 227"/>
          <p:cNvSpPr txBox="1">
            <a:spLocks/>
          </p:cNvSpPr>
          <p:nvPr/>
        </p:nvSpPr>
        <p:spPr>
          <a:xfrm>
            <a:off x="4439900" y="909671"/>
            <a:ext cx="4670100" cy="2016409"/>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1600"/>
              </a:spcAft>
              <a:buClr>
                <a:schemeClr val="dk2"/>
              </a:buClr>
              <a:buSzPct val="100000"/>
              <a:buNone/>
              <a:defRPr sz="1800" b="0" i="0" u="none" strike="noStrike" cap="none">
                <a:solidFill>
                  <a:schemeClr val="dk2"/>
                </a:solidFill>
                <a:latin typeface="Arial"/>
                <a:ea typeface="Arial"/>
                <a:cs typeface="Arial"/>
                <a:sym typeface="Arial"/>
              </a:defRPr>
            </a:lvl1pPr>
            <a:lvl2pPr marR="0" lvl="1"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2pPr>
            <a:lvl3pPr marR="0" lvl="2"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3pPr>
            <a:lvl4pPr marR="0" lvl="3"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4pPr>
            <a:lvl5pPr marR="0" lvl="4"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5pPr>
            <a:lvl6pPr marR="0" lvl="5"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6pPr>
            <a:lvl7pPr marR="0" lvl="6"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7pPr>
            <a:lvl8pPr marR="0" lvl="7"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8pPr>
            <a:lvl9pPr marR="0" lvl="8"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9pPr>
          </a:lstStyle>
          <a:p>
            <a:r>
              <a:rPr lang="en">
                <a:solidFill>
                  <a:schemeClr val="bg1"/>
                </a:solidFill>
              </a:rPr>
              <a:t>Performance through data structures.</a:t>
            </a:r>
          </a:p>
          <a:p>
            <a:r>
              <a:rPr lang="en">
                <a:solidFill>
                  <a:schemeClr val="bg1"/>
                </a:solidFill>
              </a:rPr>
              <a:t>“How long does it take to your program to do an ammount of work”</a:t>
            </a:r>
          </a:p>
          <a:p>
            <a:r>
              <a:rPr lang="en" sz="1400">
                <a:solidFill>
                  <a:schemeClr val="bg1"/>
                </a:solidFill>
              </a:rPr>
              <a:t>Improve performance by faster doing your work.</a:t>
            </a:r>
            <a:endParaRPr lang="en" sz="1400" dirty="0">
              <a:solidFill>
                <a:schemeClr val="bg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61">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61">
                                            <p:txEl>
                                              <p:pRg st="1" end="1"/>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61">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61">
                                            <p:txEl>
                                              <p:pRg st="3" end="3"/>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6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1" grpId="0" build="p"/>
      <p:bldP spid="14"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Shape 531"/>
        <p:cNvGrpSpPr/>
        <p:nvPr/>
      </p:nvGrpSpPr>
      <p:grpSpPr>
        <a:xfrm>
          <a:off x="0" y="0"/>
          <a:ext cx="0" cy="0"/>
          <a:chOff x="0" y="0"/>
          <a:chExt cx="0" cy="0"/>
        </a:xfrm>
      </p:grpSpPr>
      <p:sp>
        <p:nvSpPr>
          <p:cNvPr id="20" name="Rectangle 19"/>
          <p:cNvSpPr/>
          <p:nvPr/>
        </p:nvSpPr>
        <p:spPr>
          <a:xfrm>
            <a:off x="0" y="0"/>
            <a:ext cx="9144000" cy="4504068"/>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2" name="Shape 532"/>
          <p:cNvSpPr/>
          <p:nvPr/>
        </p:nvSpPr>
        <p:spPr>
          <a:xfrm>
            <a:off x="0" y="107825"/>
            <a:ext cx="9144000" cy="637500"/>
          </a:xfrm>
          <a:prstGeom prst="rect">
            <a:avLst/>
          </a:prstGeom>
          <a:solidFill>
            <a:srgbClr val="0070C0"/>
          </a:solidFill>
          <a:ln>
            <a:noFill/>
          </a:ln>
        </p:spPr>
        <p:txBody>
          <a:bodyPr lIns="91425" tIns="91425" rIns="91425" bIns="91425" anchor="ctr" anchorCtr="0">
            <a:noAutofit/>
          </a:bodyPr>
          <a:lstStyle/>
          <a:p>
            <a:pPr lvl="0">
              <a:spcBef>
                <a:spcPts val="0"/>
              </a:spcBef>
              <a:buNone/>
            </a:pPr>
            <a:endParaRPr/>
          </a:p>
        </p:txBody>
      </p:sp>
      <p:sp>
        <p:nvSpPr>
          <p:cNvPr id="533" name="Shape 533"/>
          <p:cNvSpPr txBox="1">
            <a:spLocks noGrp="1"/>
          </p:cNvSpPr>
          <p:nvPr>
            <p:ph type="title"/>
          </p:nvPr>
        </p:nvSpPr>
        <p:spPr>
          <a:xfrm>
            <a:off x="311700" y="140225"/>
            <a:ext cx="8520600" cy="572700"/>
          </a:xfrm>
          <a:prstGeom prst="rect">
            <a:avLst/>
          </a:prstGeom>
        </p:spPr>
        <p:txBody>
          <a:bodyPr lIns="91425" tIns="91425" rIns="91425" bIns="91425" anchor="t" anchorCtr="0">
            <a:noAutofit/>
          </a:bodyPr>
          <a:lstStyle/>
          <a:p>
            <a:pPr lvl="0" rtl="0">
              <a:spcBef>
                <a:spcPts val="0"/>
              </a:spcBef>
              <a:buNone/>
            </a:pPr>
            <a:r>
              <a:rPr lang="en" dirty="0">
                <a:solidFill>
                  <a:srgbClr val="FFFFFF"/>
                </a:solidFill>
              </a:rPr>
              <a:t>6! One to go for the perfect number.</a:t>
            </a:r>
          </a:p>
        </p:txBody>
      </p:sp>
      <p:sp>
        <p:nvSpPr>
          <p:cNvPr id="534" name="Shape 534"/>
          <p:cNvSpPr txBox="1">
            <a:spLocks noGrp="1"/>
          </p:cNvSpPr>
          <p:nvPr>
            <p:ph type="body" idx="1"/>
          </p:nvPr>
        </p:nvSpPr>
        <p:spPr>
          <a:xfrm>
            <a:off x="235500" y="832604"/>
            <a:ext cx="8520600" cy="3831600"/>
          </a:xfrm>
          <a:prstGeom prst="rect">
            <a:avLst/>
          </a:prstGeom>
        </p:spPr>
        <p:txBody>
          <a:bodyPr lIns="91425" tIns="91425" rIns="91425" bIns="91425" anchor="t" anchorCtr="0">
            <a:noAutofit/>
          </a:bodyPr>
          <a:lstStyle/>
          <a:p>
            <a:pPr marL="571500" lvl="0" indent="-342900">
              <a:lnSpc>
                <a:spcPct val="100000"/>
              </a:lnSpc>
              <a:spcAft>
                <a:spcPts val="0"/>
              </a:spcAft>
              <a:buClr>
                <a:schemeClr val="bg1"/>
              </a:buClr>
              <a:buFont typeface="+mj-lt"/>
              <a:buAutoNum type="arabicParenR"/>
            </a:pPr>
            <a:r>
              <a:rPr lang="en" dirty="0">
                <a:solidFill>
                  <a:schemeClr val="bg1"/>
                </a:solidFill>
              </a:rPr>
              <a:t>Know your </a:t>
            </a:r>
            <a:r>
              <a:rPr lang="en" b="1" dirty="0">
                <a:solidFill>
                  <a:schemeClr val="bg1"/>
                </a:solidFill>
              </a:rPr>
              <a:t>herramientas</a:t>
            </a:r>
          </a:p>
          <a:p>
            <a:pPr marL="685800" lvl="1">
              <a:lnSpc>
                <a:spcPct val="100000"/>
              </a:lnSpc>
              <a:spcAft>
                <a:spcPts val="0"/>
              </a:spcAft>
              <a:buClr>
                <a:schemeClr val="bg1"/>
              </a:buClr>
            </a:pPr>
            <a:r>
              <a:rPr lang="en" dirty="0">
                <a:solidFill>
                  <a:schemeClr val="bg1"/>
                </a:solidFill>
              </a:rPr>
              <a:t>Knowledge on language, compiler…</a:t>
            </a:r>
          </a:p>
          <a:p>
            <a:pPr marL="571500" lvl="0" indent="-342900">
              <a:lnSpc>
                <a:spcPct val="100000"/>
              </a:lnSpc>
              <a:spcAft>
                <a:spcPts val="0"/>
              </a:spcAft>
              <a:buClr>
                <a:schemeClr val="bg1"/>
              </a:buClr>
              <a:buFont typeface="+mj-lt"/>
              <a:buAutoNum type="arabicParenR"/>
            </a:pPr>
            <a:r>
              <a:rPr lang="en" dirty="0">
                <a:solidFill>
                  <a:schemeClr val="bg1"/>
                </a:solidFill>
              </a:rPr>
              <a:t>Know your hardware: </a:t>
            </a:r>
            <a:r>
              <a:rPr lang="en" b="1" dirty="0">
                <a:solidFill>
                  <a:schemeClr val="bg1"/>
                </a:solidFill>
              </a:rPr>
              <a:t>CPU</a:t>
            </a:r>
          </a:p>
          <a:p>
            <a:pPr marL="685800" lvl="1">
              <a:lnSpc>
                <a:spcPct val="100000"/>
              </a:lnSpc>
              <a:spcAft>
                <a:spcPts val="0"/>
              </a:spcAft>
              <a:buClr>
                <a:schemeClr val="bg1"/>
              </a:buClr>
            </a:pPr>
            <a:r>
              <a:rPr lang="en" dirty="0">
                <a:solidFill>
                  <a:schemeClr val="bg1"/>
                </a:solidFill>
              </a:rPr>
              <a:t>CPUs are TOO fast.</a:t>
            </a:r>
          </a:p>
          <a:p>
            <a:pPr marL="571500" lvl="0" indent="-342900">
              <a:lnSpc>
                <a:spcPct val="100000"/>
              </a:lnSpc>
              <a:spcAft>
                <a:spcPts val="0"/>
              </a:spcAft>
              <a:buClr>
                <a:schemeClr val="bg1"/>
              </a:buClr>
              <a:buFont typeface="+mj-lt"/>
              <a:buAutoNum type="arabicParenR"/>
            </a:pPr>
            <a:r>
              <a:rPr lang="en" dirty="0">
                <a:solidFill>
                  <a:schemeClr val="bg1"/>
                </a:solidFill>
              </a:rPr>
              <a:t>Know your hardware: </a:t>
            </a:r>
            <a:r>
              <a:rPr lang="en" b="1" dirty="0">
                <a:solidFill>
                  <a:schemeClr val="bg1"/>
                </a:solidFill>
              </a:rPr>
              <a:t>memory</a:t>
            </a:r>
          </a:p>
          <a:p>
            <a:pPr marL="685800" lvl="1">
              <a:lnSpc>
                <a:spcPct val="100000"/>
              </a:lnSpc>
              <a:spcAft>
                <a:spcPts val="0"/>
              </a:spcAft>
              <a:buClr>
                <a:schemeClr val="bg1"/>
              </a:buClr>
            </a:pPr>
            <a:r>
              <a:rPr lang="en" dirty="0">
                <a:solidFill>
                  <a:schemeClr val="bg1"/>
                </a:solidFill>
              </a:rPr>
              <a:t>Cache fast, main memory slow.</a:t>
            </a:r>
          </a:p>
          <a:p>
            <a:pPr marL="571500" lvl="0" indent="-342900">
              <a:lnSpc>
                <a:spcPct val="100000"/>
              </a:lnSpc>
              <a:spcAft>
                <a:spcPts val="0"/>
              </a:spcAft>
              <a:buClr>
                <a:schemeClr val="bg1"/>
              </a:buClr>
              <a:buFont typeface="+mj-lt"/>
              <a:buAutoNum type="arabicParenR"/>
            </a:pPr>
            <a:r>
              <a:rPr lang="en" dirty="0">
                <a:solidFill>
                  <a:schemeClr val="bg1"/>
                </a:solidFill>
              </a:rPr>
              <a:t>Know your </a:t>
            </a:r>
            <a:r>
              <a:rPr lang="en" b="1" dirty="0">
                <a:solidFill>
                  <a:schemeClr val="bg1"/>
                </a:solidFill>
              </a:rPr>
              <a:t>numbers</a:t>
            </a:r>
          </a:p>
          <a:p>
            <a:pPr marL="685800" lvl="1">
              <a:lnSpc>
                <a:spcPct val="100000"/>
              </a:lnSpc>
              <a:spcAft>
                <a:spcPts val="0"/>
              </a:spcAft>
              <a:buClr>
                <a:schemeClr val="bg1"/>
              </a:buClr>
            </a:pPr>
            <a:r>
              <a:rPr lang="en" dirty="0">
                <a:solidFill>
                  <a:schemeClr val="bg1"/>
                </a:solidFill>
              </a:rPr>
              <a:t>Mathematics, powers of two… </a:t>
            </a:r>
          </a:p>
          <a:p>
            <a:pPr marL="571500" lvl="0" indent="-342900">
              <a:lnSpc>
                <a:spcPct val="100000"/>
              </a:lnSpc>
              <a:spcAft>
                <a:spcPts val="0"/>
              </a:spcAft>
              <a:buClr>
                <a:schemeClr val="bg1"/>
              </a:buClr>
              <a:buFont typeface="+mj-lt"/>
              <a:buAutoNum type="arabicParenR"/>
            </a:pPr>
            <a:r>
              <a:rPr lang="en" dirty="0">
                <a:solidFill>
                  <a:schemeClr val="bg1"/>
                </a:solidFill>
              </a:rPr>
              <a:t>Know your </a:t>
            </a:r>
            <a:r>
              <a:rPr lang="en" b="1" dirty="0">
                <a:solidFill>
                  <a:schemeClr val="bg1"/>
                </a:solidFill>
              </a:rPr>
              <a:t>algorithms</a:t>
            </a:r>
            <a:r>
              <a:rPr lang="en" dirty="0">
                <a:solidFill>
                  <a:schemeClr val="bg1"/>
                </a:solidFill>
              </a:rPr>
              <a:t>.</a:t>
            </a:r>
          </a:p>
          <a:p>
            <a:pPr marL="685800" lvl="1">
              <a:lnSpc>
                <a:spcPct val="100000"/>
              </a:lnSpc>
              <a:spcAft>
                <a:spcPts val="0"/>
              </a:spcAft>
              <a:buClr>
                <a:schemeClr val="bg1"/>
              </a:buClr>
            </a:pPr>
            <a:r>
              <a:rPr lang="en" dirty="0">
                <a:solidFill>
                  <a:schemeClr val="bg1"/>
                </a:solidFill>
              </a:rPr>
              <a:t>Efficiency through algorithms, ‘do only the work you need’.</a:t>
            </a:r>
          </a:p>
          <a:p>
            <a:pPr marL="571500" lvl="0" indent="-342900">
              <a:lnSpc>
                <a:spcPct val="100000"/>
              </a:lnSpc>
              <a:spcAft>
                <a:spcPts val="0"/>
              </a:spcAft>
              <a:buClr>
                <a:schemeClr val="bg1"/>
              </a:buClr>
              <a:buFont typeface="+mj-lt"/>
              <a:buAutoNum type="arabicParenR"/>
            </a:pPr>
            <a:r>
              <a:rPr lang="en" dirty="0">
                <a:solidFill>
                  <a:schemeClr val="bg1"/>
                </a:solidFill>
              </a:rPr>
              <a:t>Know your </a:t>
            </a:r>
            <a:r>
              <a:rPr lang="en" b="1" dirty="0">
                <a:solidFill>
                  <a:schemeClr val="bg1"/>
                </a:solidFill>
              </a:rPr>
              <a:t>data structures</a:t>
            </a:r>
            <a:r>
              <a:rPr lang="en" dirty="0">
                <a:solidFill>
                  <a:schemeClr val="bg1"/>
                </a:solidFill>
              </a:rPr>
              <a:t>.</a:t>
            </a:r>
          </a:p>
          <a:p>
            <a:pPr marL="685800" lvl="1">
              <a:lnSpc>
                <a:spcPct val="100000"/>
              </a:lnSpc>
              <a:spcAft>
                <a:spcPts val="0"/>
              </a:spcAft>
              <a:buClr>
                <a:schemeClr val="bg1"/>
              </a:buClr>
            </a:pPr>
            <a:r>
              <a:rPr lang="en" dirty="0">
                <a:solidFill>
                  <a:schemeClr val="bg1"/>
                </a:solidFill>
              </a:rPr>
              <a:t>Performance through data structures, ‘make your work faster’.</a:t>
            </a:r>
          </a:p>
          <a:p>
            <a:pPr marL="571500" lvl="0" indent="-342900" rtl="0">
              <a:lnSpc>
                <a:spcPct val="100000"/>
              </a:lnSpc>
              <a:spcBef>
                <a:spcPts val="0"/>
              </a:spcBef>
              <a:spcAft>
                <a:spcPts val="0"/>
              </a:spcAft>
              <a:buClr>
                <a:schemeClr val="bg1"/>
              </a:buClr>
              <a:buFont typeface="+mj-lt"/>
              <a:buAutoNum type="arabicParenR"/>
            </a:pPr>
            <a:r>
              <a:rPr lang="en" dirty="0">
                <a:solidFill>
                  <a:schemeClr val="bg1"/>
                </a:solidFill>
              </a:rPr>
              <a:t> </a:t>
            </a:r>
            <a:endParaRPr lang="en" sz="1800" b="1" dirty="0">
              <a:solidFill>
                <a:schemeClr val="bg1"/>
              </a:solidFill>
            </a:endParaRPr>
          </a:p>
          <a:p>
            <a:pPr lvl="0" rtl="0">
              <a:spcBef>
                <a:spcPts val="0"/>
              </a:spcBef>
              <a:buNone/>
            </a:pPr>
            <a:endParaRPr dirty="0">
              <a:solidFill>
                <a:schemeClr val="bg1"/>
              </a:solidFill>
            </a:endParaRPr>
          </a:p>
        </p:txBody>
      </p:sp>
      <p:sp>
        <p:nvSpPr>
          <p:cNvPr id="535" name="Shape 535"/>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solidFill>
                  <a:schemeClr val="bg1"/>
                </a:solidFill>
              </a:rPr>
              <a:t>35</a:t>
            </a:fld>
            <a:endParaRPr lang="en">
              <a:solidFill>
                <a:schemeClr val="bg1"/>
              </a:solidFill>
            </a:endParaRPr>
          </a:p>
        </p:txBody>
      </p:sp>
      <p:pic>
        <p:nvPicPr>
          <p:cNvPr id="16" name="Imagen 1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4504067"/>
            <a:ext cx="9144000" cy="65268"/>
          </a:xfrm>
          <a:prstGeom prst="rect">
            <a:avLst/>
          </a:prstGeom>
        </p:spPr>
      </p:pic>
      <p:sp>
        <p:nvSpPr>
          <p:cNvPr id="22" name="Shape 71"/>
          <p:cNvSpPr txBox="1">
            <a:spLocks/>
          </p:cNvSpPr>
          <p:nvPr/>
        </p:nvSpPr>
        <p:spPr>
          <a:xfrm>
            <a:off x="8683388" y="4663216"/>
            <a:ext cx="548700" cy="393600"/>
          </a:xfrm>
          <a:prstGeom prst="rect">
            <a:avLst/>
          </a:prstGeom>
          <a:noFill/>
          <a:ln>
            <a:noFill/>
          </a:ln>
        </p:spPr>
        <p:txBody>
          <a:bodyPr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 dirty="0">
                <a:solidFill>
                  <a:schemeClr val="bg1"/>
                </a:solidFill>
              </a:rPr>
              <a:t>/40</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Shape 505"/>
        <p:cNvGrpSpPr/>
        <p:nvPr/>
      </p:nvGrpSpPr>
      <p:grpSpPr>
        <a:xfrm>
          <a:off x="0" y="0"/>
          <a:ext cx="0" cy="0"/>
          <a:chOff x="0" y="0"/>
          <a:chExt cx="0" cy="0"/>
        </a:xfrm>
      </p:grpSpPr>
      <p:sp>
        <p:nvSpPr>
          <p:cNvPr id="18" name="Rectangle 17"/>
          <p:cNvSpPr/>
          <p:nvPr/>
        </p:nvSpPr>
        <p:spPr>
          <a:xfrm>
            <a:off x="0" y="0"/>
            <a:ext cx="9144000" cy="4504067"/>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Shape 532"/>
          <p:cNvSpPr/>
          <p:nvPr/>
        </p:nvSpPr>
        <p:spPr>
          <a:xfrm>
            <a:off x="0" y="107825"/>
            <a:ext cx="9144000" cy="637500"/>
          </a:xfrm>
          <a:prstGeom prst="rect">
            <a:avLst/>
          </a:prstGeom>
          <a:solidFill>
            <a:srgbClr val="0070C0"/>
          </a:solidFill>
          <a:ln>
            <a:noFill/>
          </a:ln>
        </p:spPr>
        <p:txBody>
          <a:bodyPr lIns="91425" tIns="91425" rIns="91425" bIns="91425" anchor="ctr" anchorCtr="0">
            <a:noAutofit/>
          </a:bodyPr>
          <a:lstStyle/>
          <a:p>
            <a:pPr lvl="0">
              <a:spcBef>
                <a:spcPts val="0"/>
              </a:spcBef>
              <a:buNone/>
            </a:pPr>
            <a:endParaRPr/>
          </a:p>
        </p:txBody>
      </p:sp>
      <p:sp>
        <p:nvSpPr>
          <p:cNvPr id="507" name="Shape 507"/>
          <p:cNvSpPr txBox="1">
            <a:spLocks noGrp="1"/>
          </p:cNvSpPr>
          <p:nvPr>
            <p:ph type="title"/>
          </p:nvPr>
        </p:nvSpPr>
        <p:spPr>
          <a:xfrm>
            <a:off x="311700" y="140225"/>
            <a:ext cx="8520600" cy="572700"/>
          </a:xfrm>
          <a:prstGeom prst="rect">
            <a:avLst/>
          </a:prstGeom>
        </p:spPr>
        <p:txBody>
          <a:bodyPr lIns="91425" tIns="91425" rIns="91425" bIns="91425" anchor="t" anchorCtr="0">
            <a:noAutofit/>
          </a:bodyPr>
          <a:lstStyle/>
          <a:p>
            <a:pPr lvl="0" rtl="0">
              <a:spcBef>
                <a:spcPts val="0"/>
              </a:spcBef>
              <a:buNone/>
            </a:pPr>
            <a:r>
              <a:rPr lang="en" b="1" dirty="0">
                <a:solidFill>
                  <a:srgbClr val="FFFFFF"/>
                </a:solidFill>
              </a:rPr>
              <a:t>7) Know your problem</a:t>
            </a:r>
          </a:p>
        </p:txBody>
      </p:sp>
      <p:sp>
        <p:nvSpPr>
          <p:cNvPr id="509" name="Shape 509"/>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solidFill>
                  <a:schemeClr val="bg1"/>
                </a:solidFill>
              </a:rPr>
              <a:t>36</a:t>
            </a:fld>
            <a:endParaRPr lang="en">
              <a:solidFill>
                <a:schemeClr val="bg1"/>
              </a:solidFill>
            </a:endParaRPr>
          </a:p>
        </p:txBody>
      </p:sp>
      <p:sp>
        <p:nvSpPr>
          <p:cNvPr id="7" name="Shape 525"/>
          <p:cNvSpPr txBox="1">
            <a:spLocks noGrp="1"/>
          </p:cNvSpPr>
          <p:nvPr>
            <p:ph type="body" idx="1"/>
          </p:nvPr>
        </p:nvSpPr>
        <p:spPr>
          <a:xfrm>
            <a:off x="107930" y="831409"/>
            <a:ext cx="8772900" cy="1075090"/>
          </a:xfrm>
          <a:prstGeom prst="rect">
            <a:avLst/>
          </a:prstGeom>
        </p:spPr>
        <p:txBody>
          <a:bodyPr lIns="91425" tIns="91425" rIns="91425" bIns="91425" anchor="t" anchorCtr="0">
            <a:noAutofit/>
          </a:bodyPr>
          <a:lstStyle/>
          <a:p>
            <a:pPr marL="57150" lvl="0" indent="-285750" rtl="0">
              <a:lnSpc>
                <a:spcPct val="100000"/>
              </a:lnSpc>
              <a:spcBef>
                <a:spcPts val="0"/>
              </a:spcBef>
              <a:spcAft>
                <a:spcPts val="0"/>
              </a:spcAft>
              <a:buClr>
                <a:schemeClr val="bg1"/>
              </a:buClr>
              <a:buFont typeface="Arial" panose="020B0604020202020204" pitchFamily="34" charset="0"/>
              <a:buChar char="•"/>
            </a:pPr>
            <a:r>
              <a:rPr lang="en" dirty="0">
                <a:solidFill>
                  <a:schemeClr val="bg1"/>
                </a:solidFill>
              </a:rPr>
              <a:t> Don’t solve a problem that you don’t have to solve.</a:t>
            </a:r>
          </a:p>
          <a:p>
            <a:pPr marL="57150" lvl="1" indent="-285750" rtl="0">
              <a:lnSpc>
                <a:spcPct val="100000"/>
              </a:lnSpc>
              <a:spcBef>
                <a:spcPts val="0"/>
              </a:spcBef>
              <a:spcAft>
                <a:spcPts val="0"/>
              </a:spcAft>
              <a:buClr>
                <a:schemeClr val="bg1"/>
              </a:buClr>
              <a:buFont typeface="Arial" panose="020B0604020202020204" pitchFamily="34" charset="0"/>
              <a:buChar char="•"/>
            </a:pPr>
            <a:r>
              <a:rPr lang="en" dirty="0">
                <a:solidFill>
                  <a:schemeClr val="bg1"/>
                </a:solidFill>
              </a:rPr>
              <a:t> Use the common sense! Knowledge vs wisdom.</a:t>
            </a:r>
          </a:p>
          <a:p>
            <a:pPr marL="57150" lvl="1" indent="-285750" rtl="0">
              <a:lnSpc>
                <a:spcPct val="100000"/>
              </a:lnSpc>
              <a:spcBef>
                <a:spcPts val="0"/>
              </a:spcBef>
              <a:spcAft>
                <a:spcPts val="0"/>
              </a:spcAft>
              <a:buClr>
                <a:schemeClr val="bg1"/>
              </a:buClr>
              <a:buFont typeface="Arial" panose="020B0604020202020204" pitchFamily="34" charset="0"/>
              <a:buChar char="•"/>
            </a:pPr>
            <a:r>
              <a:rPr lang="en" dirty="0">
                <a:solidFill>
                  <a:schemeClr val="bg1"/>
                </a:solidFill>
              </a:rPr>
              <a:t> Be careful regarding creating new problems.</a:t>
            </a:r>
          </a:p>
          <a:p>
            <a:pPr lvl="0" indent="0" rtl="0">
              <a:lnSpc>
                <a:spcPct val="100000"/>
              </a:lnSpc>
              <a:spcBef>
                <a:spcPts val="0"/>
              </a:spcBef>
              <a:spcAft>
                <a:spcPts val="0"/>
              </a:spcAft>
              <a:buNone/>
            </a:pPr>
            <a:endParaRPr dirty="0">
              <a:solidFill>
                <a:schemeClr val="bg1"/>
              </a:solidFill>
            </a:endParaRPr>
          </a:p>
          <a:p>
            <a:pPr lvl="0" rtl="0">
              <a:lnSpc>
                <a:spcPct val="100000"/>
              </a:lnSpc>
              <a:spcBef>
                <a:spcPts val="0"/>
              </a:spcBef>
              <a:buNone/>
            </a:pPr>
            <a:endParaRPr dirty="0">
              <a:solidFill>
                <a:schemeClr val="bg1"/>
              </a:solidFill>
            </a:endParaRPr>
          </a:p>
        </p:txBody>
      </p:sp>
      <p:pic>
        <p:nvPicPr>
          <p:cNvPr id="17" name="Picture 16"/>
          <p:cNvPicPr>
            <a:picLocks noChangeAspect="1"/>
          </p:cNvPicPr>
          <p:nvPr/>
        </p:nvPicPr>
        <p:blipFill>
          <a:blip r:embed="rId3"/>
          <a:stretch>
            <a:fillRect/>
          </a:stretch>
        </p:blipFill>
        <p:spPr>
          <a:xfrm>
            <a:off x="2003207" y="1906499"/>
            <a:ext cx="5137586" cy="2148445"/>
          </a:xfrm>
          <a:prstGeom prst="rect">
            <a:avLst/>
          </a:prstGeom>
        </p:spPr>
      </p:pic>
      <p:sp>
        <p:nvSpPr>
          <p:cNvPr id="21" name="Shape 71"/>
          <p:cNvSpPr txBox="1">
            <a:spLocks/>
          </p:cNvSpPr>
          <p:nvPr/>
        </p:nvSpPr>
        <p:spPr>
          <a:xfrm>
            <a:off x="8683388" y="4663216"/>
            <a:ext cx="548700" cy="393600"/>
          </a:xfrm>
          <a:prstGeom prst="rect">
            <a:avLst/>
          </a:prstGeom>
          <a:noFill/>
          <a:ln>
            <a:noFill/>
          </a:ln>
        </p:spPr>
        <p:txBody>
          <a:bodyPr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 dirty="0">
                <a:solidFill>
                  <a:schemeClr val="bg1"/>
                </a:solidFill>
              </a:rPr>
              <a:t>/40</a:t>
            </a:r>
          </a:p>
        </p:txBody>
      </p:sp>
      <p:pic>
        <p:nvPicPr>
          <p:cNvPr id="22" name="Imagen 1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0" y="4504067"/>
            <a:ext cx="9144000" cy="6526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Shape 513"/>
        <p:cNvGrpSpPr/>
        <p:nvPr/>
      </p:nvGrpSpPr>
      <p:grpSpPr>
        <a:xfrm>
          <a:off x="0" y="0"/>
          <a:ext cx="0" cy="0"/>
          <a:chOff x="0" y="0"/>
          <a:chExt cx="0" cy="0"/>
        </a:xfrm>
      </p:grpSpPr>
      <p:pic>
        <p:nvPicPr>
          <p:cNvPr id="17" name="Picture 1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095955" y="850882"/>
            <a:ext cx="2650852" cy="1108538"/>
          </a:xfrm>
          <a:prstGeom prst="rect">
            <a:avLst/>
          </a:prstGeom>
        </p:spPr>
      </p:pic>
      <p:sp>
        <p:nvSpPr>
          <p:cNvPr id="30" name="Shape 532"/>
          <p:cNvSpPr/>
          <p:nvPr/>
        </p:nvSpPr>
        <p:spPr>
          <a:xfrm>
            <a:off x="0" y="107825"/>
            <a:ext cx="9144000" cy="637500"/>
          </a:xfrm>
          <a:prstGeom prst="rect">
            <a:avLst/>
          </a:prstGeom>
          <a:solidFill>
            <a:srgbClr val="0070C0"/>
          </a:solidFill>
          <a:ln>
            <a:noFill/>
          </a:ln>
        </p:spPr>
        <p:txBody>
          <a:bodyPr lIns="91425" tIns="91425" rIns="91425" bIns="91425" anchor="ctr" anchorCtr="0">
            <a:noAutofit/>
          </a:bodyPr>
          <a:lstStyle/>
          <a:p>
            <a:pPr lvl="0">
              <a:spcBef>
                <a:spcPts val="0"/>
              </a:spcBef>
              <a:buNone/>
            </a:pPr>
            <a:endParaRPr/>
          </a:p>
        </p:txBody>
      </p:sp>
      <p:sp>
        <p:nvSpPr>
          <p:cNvPr id="515" name="Shape 515"/>
          <p:cNvSpPr txBox="1">
            <a:spLocks noGrp="1"/>
          </p:cNvSpPr>
          <p:nvPr>
            <p:ph type="title"/>
          </p:nvPr>
        </p:nvSpPr>
        <p:spPr>
          <a:xfrm>
            <a:off x="311700" y="140225"/>
            <a:ext cx="8520600" cy="572700"/>
          </a:xfrm>
          <a:prstGeom prst="rect">
            <a:avLst/>
          </a:prstGeom>
        </p:spPr>
        <p:txBody>
          <a:bodyPr lIns="91425" tIns="91425" rIns="91425" bIns="91425" anchor="t" anchorCtr="0">
            <a:noAutofit/>
          </a:bodyPr>
          <a:lstStyle/>
          <a:p>
            <a:pPr lvl="0" rtl="0">
              <a:spcBef>
                <a:spcPts val="0"/>
              </a:spcBef>
              <a:buNone/>
            </a:pPr>
            <a:r>
              <a:rPr lang="en" dirty="0">
                <a:solidFill>
                  <a:srgbClr val="FFFFFF"/>
                </a:solidFill>
              </a:rPr>
              <a:t>7) Know your problem</a:t>
            </a:r>
          </a:p>
        </p:txBody>
      </p:sp>
      <p:sp>
        <p:nvSpPr>
          <p:cNvPr id="517" name="Shape 517"/>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solidFill>
                  <a:schemeClr val="bg1"/>
                </a:solidFill>
              </a:rPr>
              <a:t>37</a:t>
            </a:fld>
            <a:endParaRPr lang="en">
              <a:solidFill>
                <a:schemeClr val="bg1"/>
              </a:solidFill>
            </a:endParaRPr>
          </a:p>
        </p:txBody>
      </p:sp>
      <p:pic>
        <p:nvPicPr>
          <p:cNvPr id="518" name="Shape 518"/>
          <p:cNvPicPr preferRelativeResize="0"/>
          <p:nvPr/>
        </p:nvPicPr>
        <p:blipFill>
          <a:blip r:embed="rId4">
            <a:alphaModFix/>
          </a:blip>
          <a:stretch>
            <a:fillRect/>
          </a:stretch>
        </p:blipFill>
        <p:spPr>
          <a:xfrm>
            <a:off x="6548737" y="1097507"/>
            <a:ext cx="1704975" cy="2924175"/>
          </a:xfrm>
          <a:prstGeom prst="rect">
            <a:avLst/>
          </a:prstGeom>
          <a:noFill/>
          <a:ln>
            <a:noFill/>
          </a:ln>
        </p:spPr>
      </p:pic>
      <p:sp>
        <p:nvSpPr>
          <p:cNvPr id="18" name="Shape 525"/>
          <p:cNvSpPr txBox="1">
            <a:spLocks noGrp="1"/>
          </p:cNvSpPr>
          <p:nvPr>
            <p:ph type="body" idx="1"/>
          </p:nvPr>
        </p:nvSpPr>
        <p:spPr>
          <a:xfrm>
            <a:off x="107930" y="831409"/>
            <a:ext cx="8772900" cy="2221892"/>
          </a:xfrm>
          <a:prstGeom prst="rect">
            <a:avLst/>
          </a:prstGeom>
        </p:spPr>
        <p:txBody>
          <a:bodyPr lIns="91425" tIns="91425" rIns="91425" bIns="91425" anchor="t" anchorCtr="0">
            <a:noAutofit/>
          </a:bodyPr>
          <a:lstStyle/>
          <a:p>
            <a:pPr marL="57150" lvl="0" indent="-285750">
              <a:lnSpc>
                <a:spcPct val="100000"/>
              </a:lnSpc>
              <a:spcAft>
                <a:spcPts val="0"/>
              </a:spcAft>
              <a:buClr>
                <a:schemeClr val="bg1"/>
              </a:buClr>
              <a:buFont typeface="Arial" panose="020B0604020202020204" pitchFamily="34" charset="0"/>
              <a:buChar char="•"/>
            </a:pPr>
            <a:r>
              <a:rPr lang="en" dirty="0">
                <a:solidFill>
                  <a:schemeClr val="bg1"/>
                </a:solidFill>
              </a:rPr>
              <a:t> Don’t solve a problem that you don’t have to solve.</a:t>
            </a:r>
          </a:p>
          <a:p>
            <a:pPr marL="57150" lvl="1" indent="-285750">
              <a:lnSpc>
                <a:spcPct val="100000"/>
              </a:lnSpc>
              <a:spcAft>
                <a:spcPts val="0"/>
              </a:spcAft>
              <a:buClr>
                <a:schemeClr val="bg1"/>
              </a:buClr>
              <a:buFont typeface="Arial" panose="020B0604020202020204" pitchFamily="34" charset="0"/>
              <a:buChar char="•"/>
            </a:pPr>
            <a:r>
              <a:rPr lang="en" dirty="0">
                <a:solidFill>
                  <a:schemeClr val="bg1"/>
                </a:solidFill>
              </a:rPr>
              <a:t> Use the common sense! Knowledge vs wisdom.</a:t>
            </a:r>
          </a:p>
          <a:p>
            <a:pPr marL="57150" lvl="1" indent="-285750">
              <a:lnSpc>
                <a:spcPct val="100000"/>
              </a:lnSpc>
              <a:spcAft>
                <a:spcPts val="0"/>
              </a:spcAft>
              <a:buClr>
                <a:schemeClr val="bg1"/>
              </a:buClr>
              <a:buFont typeface="Arial" panose="020B0604020202020204" pitchFamily="34" charset="0"/>
              <a:buChar char="•"/>
            </a:pPr>
            <a:r>
              <a:rPr lang="en" dirty="0">
                <a:solidFill>
                  <a:schemeClr val="bg1"/>
                </a:solidFill>
              </a:rPr>
              <a:t> Be careful regarding creating new problems.</a:t>
            </a:r>
          </a:p>
          <a:p>
            <a:pPr marL="285750" lvl="0" indent="-285750" rtl="0">
              <a:lnSpc>
                <a:spcPct val="100000"/>
              </a:lnSpc>
              <a:spcBef>
                <a:spcPts val="0"/>
              </a:spcBef>
              <a:spcAft>
                <a:spcPts val="0"/>
              </a:spcAft>
              <a:buClr>
                <a:schemeClr val="bg1"/>
              </a:buClr>
              <a:buFont typeface="Arial" panose="020B0604020202020204" pitchFamily="34" charset="0"/>
              <a:buChar char="•"/>
            </a:pPr>
            <a:endParaRPr dirty="0">
              <a:solidFill>
                <a:schemeClr val="bg1"/>
              </a:solidFill>
            </a:endParaRPr>
          </a:p>
          <a:p>
            <a:pPr marL="57150" lvl="0" indent="-285750" rtl="0">
              <a:lnSpc>
                <a:spcPct val="100000"/>
              </a:lnSpc>
              <a:spcBef>
                <a:spcPts val="0"/>
              </a:spcBef>
              <a:spcAft>
                <a:spcPts val="0"/>
              </a:spcAft>
              <a:buClr>
                <a:schemeClr val="bg1"/>
              </a:buClr>
              <a:buFont typeface="Arial" panose="020B0604020202020204" pitchFamily="34" charset="0"/>
              <a:buChar char="•"/>
            </a:pPr>
            <a:r>
              <a:rPr lang="en" dirty="0">
                <a:solidFill>
                  <a:schemeClr val="bg1"/>
                </a:solidFill>
              </a:rPr>
              <a:t> D</a:t>
            </a:r>
            <a:r>
              <a:rPr lang="en-US" dirty="0">
                <a:solidFill>
                  <a:schemeClr val="bg1"/>
                </a:solidFill>
              </a:rPr>
              <a:t>o</a:t>
            </a:r>
            <a:r>
              <a:rPr lang="en" dirty="0">
                <a:solidFill>
                  <a:schemeClr val="bg1"/>
                </a:solidFill>
              </a:rPr>
              <a:t>n’t pre-optimize. </a:t>
            </a:r>
          </a:p>
          <a:p>
            <a:pPr marL="57150" lvl="1" indent="-285750" rtl="0">
              <a:lnSpc>
                <a:spcPct val="100000"/>
              </a:lnSpc>
              <a:spcBef>
                <a:spcPts val="0"/>
              </a:spcBef>
              <a:spcAft>
                <a:spcPts val="0"/>
              </a:spcAft>
              <a:buClr>
                <a:schemeClr val="bg1"/>
              </a:buClr>
              <a:buFont typeface="Arial" panose="020B0604020202020204" pitchFamily="34" charset="0"/>
              <a:buChar char="•"/>
            </a:pPr>
            <a:r>
              <a:rPr lang="en" dirty="0">
                <a:solidFill>
                  <a:schemeClr val="bg1"/>
                </a:solidFill>
              </a:rPr>
              <a:t> Take measurements. Use ‘performance analysis’ tools.</a:t>
            </a:r>
          </a:p>
          <a:p>
            <a:pPr marL="57150" lvl="1" indent="-285750" rtl="0">
              <a:lnSpc>
                <a:spcPct val="100000"/>
              </a:lnSpc>
              <a:spcBef>
                <a:spcPts val="0"/>
              </a:spcBef>
              <a:spcAft>
                <a:spcPts val="0"/>
              </a:spcAft>
              <a:buClr>
                <a:schemeClr val="bg1"/>
              </a:buClr>
              <a:buFont typeface="Arial" panose="020B0604020202020204" pitchFamily="34" charset="0"/>
              <a:buChar char="•"/>
            </a:pPr>
            <a:r>
              <a:rPr lang="en" dirty="0">
                <a:solidFill>
                  <a:schemeClr val="bg1"/>
                </a:solidFill>
              </a:rPr>
              <a:t> Look at the data. Size? Cache? Entropy?</a:t>
            </a:r>
          </a:p>
          <a:p>
            <a:pPr marL="57150" lvl="1" indent="-285750" rtl="0">
              <a:lnSpc>
                <a:spcPct val="100000"/>
              </a:lnSpc>
              <a:spcBef>
                <a:spcPts val="0"/>
              </a:spcBef>
              <a:spcAft>
                <a:spcPts val="0"/>
              </a:spcAft>
              <a:buClr>
                <a:schemeClr val="bg1"/>
              </a:buClr>
              <a:buFont typeface="Arial" panose="020B0604020202020204" pitchFamily="34" charset="0"/>
              <a:buChar char="•"/>
            </a:pPr>
            <a:r>
              <a:rPr lang="en" dirty="0">
                <a:solidFill>
                  <a:schemeClr val="bg1"/>
                </a:solidFill>
              </a:rPr>
              <a:t> 20/80 rule.</a:t>
            </a:r>
          </a:p>
          <a:p>
            <a:pPr marL="285750" lvl="0" indent="-285750" rtl="0">
              <a:lnSpc>
                <a:spcPct val="100000"/>
              </a:lnSpc>
              <a:spcBef>
                <a:spcPts val="0"/>
              </a:spcBef>
              <a:buClr>
                <a:schemeClr val="bg1"/>
              </a:buClr>
              <a:buFont typeface="Arial" panose="020B0604020202020204" pitchFamily="34" charset="0"/>
              <a:buChar char="•"/>
            </a:pPr>
            <a:endParaRPr dirty="0">
              <a:solidFill>
                <a:schemeClr val="bg1"/>
              </a:solidFill>
            </a:endParaRPr>
          </a:p>
        </p:txBody>
      </p:sp>
      <p:sp>
        <p:nvSpPr>
          <p:cNvPr id="29" name="Shape 71"/>
          <p:cNvSpPr txBox="1">
            <a:spLocks/>
          </p:cNvSpPr>
          <p:nvPr/>
        </p:nvSpPr>
        <p:spPr>
          <a:xfrm>
            <a:off x="8683388" y="4663216"/>
            <a:ext cx="548700" cy="393600"/>
          </a:xfrm>
          <a:prstGeom prst="rect">
            <a:avLst/>
          </a:prstGeom>
          <a:noFill/>
          <a:ln>
            <a:noFill/>
          </a:ln>
        </p:spPr>
        <p:txBody>
          <a:bodyPr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 dirty="0">
                <a:solidFill>
                  <a:schemeClr val="bg1"/>
                </a:solidFill>
              </a:rPr>
              <a:t>/40</a:t>
            </a:r>
          </a:p>
        </p:txBody>
      </p:sp>
      <p:pic>
        <p:nvPicPr>
          <p:cNvPr id="16" name="Imagen 16"/>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0" y="4504067"/>
            <a:ext cx="9144000" cy="65268"/>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22"/>
        <p:cNvGrpSpPr/>
        <p:nvPr/>
      </p:nvGrpSpPr>
      <p:grpSpPr>
        <a:xfrm>
          <a:off x="0" y="0"/>
          <a:ext cx="0" cy="0"/>
          <a:chOff x="0" y="0"/>
          <a:chExt cx="0" cy="0"/>
        </a:xfrm>
      </p:grpSpPr>
      <p:sp>
        <p:nvSpPr>
          <p:cNvPr id="18" name="Rectangle 17"/>
          <p:cNvSpPr/>
          <p:nvPr/>
        </p:nvSpPr>
        <p:spPr>
          <a:xfrm>
            <a:off x="0" y="0"/>
            <a:ext cx="9144000" cy="51435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Shape 532"/>
          <p:cNvSpPr/>
          <p:nvPr/>
        </p:nvSpPr>
        <p:spPr>
          <a:xfrm>
            <a:off x="0" y="107825"/>
            <a:ext cx="9144000" cy="637500"/>
          </a:xfrm>
          <a:prstGeom prst="rect">
            <a:avLst/>
          </a:prstGeom>
          <a:solidFill>
            <a:srgbClr val="0070C0"/>
          </a:solidFill>
          <a:ln>
            <a:noFill/>
          </a:ln>
        </p:spPr>
        <p:txBody>
          <a:bodyPr lIns="91425" tIns="91425" rIns="91425" bIns="91425" anchor="ctr" anchorCtr="0">
            <a:noAutofit/>
          </a:bodyPr>
          <a:lstStyle/>
          <a:p>
            <a:pPr lvl="0">
              <a:spcBef>
                <a:spcPts val="0"/>
              </a:spcBef>
              <a:buNone/>
            </a:pPr>
            <a:endParaRPr/>
          </a:p>
        </p:txBody>
      </p:sp>
      <p:sp>
        <p:nvSpPr>
          <p:cNvPr id="524" name="Shape 524"/>
          <p:cNvSpPr txBox="1">
            <a:spLocks noGrp="1"/>
          </p:cNvSpPr>
          <p:nvPr>
            <p:ph type="title"/>
          </p:nvPr>
        </p:nvSpPr>
        <p:spPr>
          <a:xfrm>
            <a:off x="311700" y="140225"/>
            <a:ext cx="8520600" cy="572700"/>
          </a:xfrm>
          <a:prstGeom prst="rect">
            <a:avLst/>
          </a:prstGeom>
        </p:spPr>
        <p:txBody>
          <a:bodyPr lIns="91425" tIns="91425" rIns="91425" bIns="91425" anchor="t" anchorCtr="0">
            <a:noAutofit/>
          </a:bodyPr>
          <a:lstStyle/>
          <a:p>
            <a:pPr lvl="0" rtl="0">
              <a:spcBef>
                <a:spcPts val="0"/>
              </a:spcBef>
              <a:buNone/>
            </a:pPr>
            <a:r>
              <a:rPr lang="en" dirty="0">
                <a:solidFill>
                  <a:srgbClr val="FFFFFF"/>
                </a:solidFill>
              </a:rPr>
              <a:t>7) Know your problem</a:t>
            </a:r>
          </a:p>
        </p:txBody>
      </p:sp>
      <p:sp>
        <p:nvSpPr>
          <p:cNvPr id="525" name="Shape 525"/>
          <p:cNvSpPr txBox="1">
            <a:spLocks noGrp="1"/>
          </p:cNvSpPr>
          <p:nvPr>
            <p:ph type="body" idx="1"/>
          </p:nvPr>
        </p:nvSpPr>
        <p:spPr>
          <a:xfrm>
            <a:off x="107930" y="831409"/>
            <a:ext cx="8772900" cy="3964500"/>
          </a:xfrm>
          <a:prstGeom prst="rect">
            <a:avLst/>
          </a:prstGeom>
        </p:spPr>
        <p:txBody>
          <a:bodyPr lIns="91425" tIns="91425" rIns="91425" bIns="91425" anchor="t" anchorCtr="0">
            <a:noAutofit/>
          </a:bodyPr>
          <a:lstStyle/>
          <a:p>
            <a:pPr marL="57150" lvl="0" indent="-285750">
              <a:lnSpc>
                <a:spcPct val="100000"/>
              </a:lnSpc>
              <a:spcAft>
                <a:spcPts val="0"/>
              </a:spcAft>
              <a:buClr>
                <a:schemeClr val="bg1"/>
              </a:buClr>
              <a:buFont typeface="Arial" panose="020B0604020202020204" pitchFamily="34" charset="0"/>
              <a:buChar char="•"/>
            </a:pPr>
            <a:r>
              <a:rPr lang="en-US" dirty="0">
                <a:solidFill>
                  <a:schemeClr val="bg1"/>
                </a:solidFill>
              </a:rPr>
              <a:t> Don’t solve a problem that you don’t have to solve.</a:t>
            </a:r>
          </a:p>
          <a:p>
            <a:pPr marL="57150" lvl="1" indent="-285750">
              <a:lnSpc>
                <a:spcPct val="100000"/>
              </a:lnSpc>
              <a:spcAft>
                <a:spcPts val="0"/>
              </a:spcAft>
              <a:buClr>
                <a:schemeClr val="bg1"/>
              </a:buClr>
              <a:buFont typeface="Arial" panose="020B0604020202020204" pitchFamily="34" charset="0"/>
              <a:buChar char="•"/>
            </a:pPr>
            <a:r>
              <a:rPr lang="en-US" dirty="0">
                <a:solidFill>
                  <a:schemeClr val="bg1"/>
                </a:solidFill>
              </a:rPr>
              <a:t> Use the common sense! Knowledge vs wisdom.</a:t>
            </a:r>
          </a:p>
          <a:p>
            <a:pPr marL="57150" lvl="1" indent="-285750">
              <a:lnSpc>
                <a:spcPct val="100000"/>
              </a:lnSpc>
              <a:spcAft>
                <a:spcPts val="0"/>
              </a:spcAft>
              <a:buClr>
                <a:schemeClr val="bg1"/>
              </a:buClr>
              <a:buFont typeface="Arial" panose="020B0604020202020204" pitchFamily="34" charset="0"/>
              <a:buChar char="•"/>
            </a:pPr>
            <a:r>
              <a:rPr lang="en-US" dirty="0">
                <a:solidFill>
                  <a:schemeClr val="bg1"/>
                </a:solidFill>
              </a:rPr>
              <a:t> Be careful regarding creating new problems.</a:t>
            </a:r>
          </a:p>
          <a:p>
            <a:pPr marL="285750" lvl="0" indent="-285750">
              <a:lnSpc>
                <a:spcPct val="100000"/>
              </a:lnSpc>
              <a:spcAft>
                <a:spcPts val="0"/>
              </a:spcAft>
              <a:buClr>
                <a:schemeClr val="bg1"/>
              </a:buClr>
              <a:buFont typeface="Arial" panose="020B0604020202020204" pitchFamily="34" charset="0"/>
              <a:buChar char="•"/>
            </a:pPr>
            <a:endParaRPr lang="en-US" dirty="0">
              <a:solidFill>
                <a:schemeClr val="bg1"/>
              </a:solidFill>
            </a:endParaRPr>
          </a:p>
          <a:p>
            <a:pPr marL="57150" lvl="0" indent="-285750">
              <a:lnSpc>
                <a:spcPct val="100000"/>
              </a:lnSpc>
              <a:spcAft>
                <a:spcPts val="0"/>
              </a:spcAft>
              <a:buClr>
                <a:schemeClr val="bg1"/>
              </a:buClr>
              <a:buFont typeface="Arial" panose="020B0604020202020204" pitchFamily="34" charset="0"/>
              <a:buChar char="•"/>
            </a:pPr>
            <a:r>
              <a:rPr lang="en-US" dirty="0">
                <a:solidFill>
                  <a:schemeClr val="bg1"/>
                </a:solidFill>
              </a:rPr>
              <a:t> Don’t pre-optimize. </a:t>
            </a:r>
          </a:p>
          <a:p>
            <a:pPr marL="57150" lvl="1" indent="-285750">
              <a:lnSpc>
                <a:spcPct val="100000"/>
              </a:lnSpc>
              <a:spcAft>
                <a:spcPts val="0"/>
              </a:spcAft>
              <a:buClr>
                <a:schemeClr val="bg1"/>
              </a:buClr>
              <a:buFont typeface="Arial" panose="020B0604020202020204" pitchFamily="34" charset="0"/>
              <a:buChar char="•"/>
            </a:pPr>
            <a:r>
              <a:rPr lang="en-US" dirty="0">
                <a:solidFill>
                  <a:schemeClr val="bg1"/>
                </a:solidFill>
              </a:rPr>
              <a:t> Take measurements. Use ‘performance analysis’ tools.</a:t>
            </a:r>
          </a:p>
          <a:p>
            <a:pPr marL="57150" lvl="1" indent="-285750">
              <a:lnSpc>
                <a:spcPct val="100000"/>
              </a:lnSpc>
              <a:spcAft>
                <a:spcPts val="0"/>
              </a:spcAft>
              <a:buClr>
                <a:schemeClr val="bg1"/>
              </a:buClr>
              <a:buFont typeface="Arial" panose="020B0604020202020204" pitchFamily="34" charset="0"/>
              <a:buChar char="•"/>
            </a:pPr>
            <a:r>
              <a:rPr lang="en-US" dirty="0">
                <a:solidFill>
                  <a:schemeClr val="bg1"/>
                </a:solidFill>
              </a:rPr>
              <a:t> Look at the data. Size? Cache? Entropy?</a:t>
            </a:r>
          </a:p>
          <a:p>
            <a:pPr marL="57150" lvl="1" indent="-285750">
              <a:lnSpc>
                <a:spcPct val="100000"/>
              </a:lnSpc>
              <a:spcAft>
                <a:spcPts val="0"/>
              </a:spcAft>
              <a:buClr>
                <a:schemeClr val="bg1"/>
              </a:buClr>
              <a:buFont typeface="Arial" panose="020B0604020202020204" pitchFamily="34" charset="0"/>
              <a:buChar char="•"/>
            </a:pPr>
            <a:r>
              <a:rPr lang="en-US" dirty="0">
                <a:solidFill>
                  <a:schemeClr val="bg1"/>
                </a:solidFill>
              </a:rPr>
              <a:t> 20/80 rule.</a:t>
            </a:r>
          </a:p>
          <a:p>
            <a:pPr marL="285750" lvl="0" indent="-285750" rtl="0">
              <a:lnSpc>
                <a:spcPct val="100000"/>
              </a:lnSpc>
              <a:spcBef>
                <a:spcPts val="0"/>
              </a:spcBef>
              <a:spcAft>
                <a:spcPts val="0"/>
              </a:spcAft>
              <a:buClr>
                <a:schemeClr val="bg1"/>
              </a:buClr>
              <a:buFont typeface="Arial" panose="020B0604020202020204" pitchFamily="34" charset="0"/>
              <a:buChar char="•"/>
            </a:pPr>
            <a:endParaRPr dirty="0">
              <a:solidFill>
                <a:schemeClr val="bg1"/>
              </a:solidFill>
            </a:endParaRPr>
          </a:p>
          <a:p>
            <a:pPr marL="57150" lvl="0" indent="-285750" rtl="0">
              <a:lnSpc>
                <a:spcPct val="100000"/>
              </a:lnSpc>
              <a:spcBef>
                <a:spcPts val="0"/>
              </a:spcBef>
              <a:spcAft>
                <a:spcPts val="0"/>
              </a:spcAft>
              <a:buClr>
                <a:schemeClr val="bg1"/>
              </a:buClr>
              <a:buFont typeface="Arial" panose="020B0604020202020204" pitchFamily="34" charset="0"/>
              <a:buChar char="•"/>
            </a:pPr>
            <a:r>
              <a:rPr lang="en" dirty="0">
                <a:solidFill>
                  <a:schemeClr val="bg1"/>
                </a:solidFill>
              </a:rPr>
              <a:t> Don’t get cozy. </a:t>
            </a:r>
            <a:r>
              <a:rPr lang="en" sz="1500" dirty="0">
                <a:solidFill>
                  <a:schemeClr val="bg1"/>
                </a:solidFill>
              </a:rPr>
              <a:t>AKA Recognize your ignorance.</a:t>
            </a:r>
            <a:r>
              <a:rPr lang="en" dirty="0">
                <a:solidFill>
                  <a:schemeClr val="bg1"/>
                </a:solidFill>
              </a:rPr>
              <a:t> </a:t>
            </a:r>
          </a:p>
          <a:p>
            <a:pPr marL="57150" lvl="1" indent="-285750" rtl="0">
              <a:lnSpc>
                <a:spcPct val="100000"/>
              </a:lnSpc>
              <a:spcBef>
                <a:spcPts val="0"/>
              </a:spcBef>
              <a:spcAft>
                <a:spcPts val="0"/>
              </a:spcAft>
              <a:buClr>
                <a:schemeClr val="bg1"/>
              </a:buClr>
              <a:buFont typeface="Arial" panose="020B0604020202020204" pitchFamily="34" charset="0"/>
              <a:buChar char="•"/>
            </a:pPr>
            <a:r>
              <a:rPr lang="en" dirty="0">
                <a:solidFill>
                  <a:schemeClr val="bg1"/>
                </a:solidFill>
              </a:rPr>
              <a:t> </a:t>
            </a:r>
            <a:r>
              <a:rPr lang="en" strike="sngStrike" dirty="0">
                <a:solidFill>
                  <a:schemeClr val="bg1"/>
                </a:solidFill>
              </a:rPr>
              <a:t>Go to</a:t>
            </a:r>
            <a:r>
              <a:rPr lang="en" dirty="0">
                <a:solidFill>
                  <a:schemeClr val="bg1"/>
                </a:solidFill>
              </a:rPr>
              <a:t> Watch talks of conferences. </a:t>
            </a:r>
          </a:p>
          <a:p>
            <a:pPr marL="57150" lvl="1" indent="-285750" rtl="0">
              <a:lnSpc>
                <a:spcPct val="100000"/>
              </a:lnSpc>
              <a:spcBef>
                <a:spcPts val="0"/>
              </a:spcBef>
              <a:spcAft>
                <a:spcPts val="0"/>
              </a:spcAft>
              <a:buClr>
                <a:schemeClr val="bg1"/>
              </a:buClr>
              <a:buFont typeface="Arial" panose="020B0604020202020204" pitchFamily="34" charset="0"/>
              <a:buChar char="•"/>
            </a:pPr>
            <a:r>
              <a:rPr lang="en" dirty="0">
                <a:solidFill>
                  <a:schemeClr val="bg1"/>
                </a:solidFill>
              </a:rPr>
              <a:t> Ask. Try. Learn.</a:t>
            </a:r>
          </a:p>
          <a:p>
            <a:pPr marL="285750" lvl="0" indent="-285750" rtl="0">
              <a:lnSpc>
                <a:spcPct val="100000"/>
              </a:lnSpc>
              <a:spcBef>
                <a:spcPts val="0"/>
              </a:spcBef>
              <a:buClr>
                <a:schemeClr val="bg1"/>
              </a:buClr>
              <a:buFont typeface="Arial" panose="020B0604020202020204" pitchFamily="34" charset="0"/>
              <a:buChar char="•"/>
            </a:pPr>
            <a:endParaRPr dirty="0">
              <a:solidFill>
                <a:schemeClr val="bg1"/>
              </a:solidFill>
            </a:endParaRPr>
          </a:p>
        </p:txBody>
      </p:sp>
      <p:sp>
        <p:nvSpPr>
          <p:cNvPr id="526" name="Shape 526"/>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solidFill>
                  <a:schemeClr val="bg1"/>
                </a:solidFill>
              </a:rPr>
              <a:t>38</a:t>
            </a:fld>
            <a:endParaRPr lang="en">
              <a:solidFill>
                <a:schemeClr val="bg1"/>
              </a:solidFill>
            </a:endParaRPr>
          </a:p>
        </p:txBody>
      </p:sp>
      <p:pic>
        <p:nvPicPr>
          <p:cNvPr id="16" name="Picture 1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095955" y="850882"/>
            <a:ext cx="2650852" cy="1108538"/>
          </a:xfrm>
          <a:prstGeom prst="rect">
            <a:avLst/>
          </a:prstGeom>
        </p:spPr>
      </p:pic>
      <p:pic>
        <p:nvPicPr>
          <p:cNvPr id="19" name="Shape 518"/>
          <p:cNvPicPr preferRelativeResize="0"/>
          <p:nvPr/>
        </p:nvPicPr>
        <p:blipFill>
          <a:blip r:embed="rId4" cstate="screen">
            <a:alphaModFix/>
            <a:extLst>
              <a:ext uri="{28A0092B-C50C-407E-A947-70E740481C1C}">
                <a14:useLocalDpi xmlns:a14="http://schemas.microsoft.com/office/drawing/2010/main"/>
              </a:ext>
            </a:extLst>
          </a:blip>
          <a:stretch>
            <a:fillRect/>
          </a:stretch>
        </p:blipFill>
        <p:spPr>
          <a:xfrm>
            <a:off x="7727603" y="2035952"/>
            <a:ext cx="744854" cy="1211980"/>
          </a:xfrm>
          <a:prstGeom prst="rect">
            <a:avLst/>
          </a:prstGeom>
          <a:noFill/>
          <a:ln>
            <a:noFill/>
          </a:ln>
        </p:spPr>
      </p:pic>
      <p:sp>
        <p:nvSpPr>
          <p:cNvPr id="21" name="Shape 71"/>
          <p:cNvSpPr txBox="1">
            <a:spLocks/>
          </p:cNvSpPr>
          <p:nvPr/>
        </p:nvSpPr>
        <p:spPr>
          <a:xfrm>
            <a:off x="8683388" y="4663216"/>
            <a:ext cx="548700" cy="393600"/>
          </a:xfrm>
          <a:prstGeom prst="rect">
            <a:avLst/>
          </a:prstGeom>
          <a:noFill/>
          <a:ln>
            <a:noFill/>
          </a:ln>
        </p:spPr>
        <p:txBody>
          <a:bodyPr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 dirty="0">
                <a:solidFill>
                  <a:schemeClr val="bg1"/>
                </a:solidFill>
              </a:rPr>
              <a:t>/40</a:t>
            </a:r>
          </a:p>
        </p:txBody>
      </p:sp>
      <p:pic>
        <p:nvPicPr>
          <p:cNvPr id="22" name="Imagen 16"/>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0" y="4504067"/>
            <a:ext cx="9144000" cy="65268"/>
          </a:xfrm>
          <a:prstGeom prst="rect">
            <a:avLst/>
          </a:prstGeom>
        </p:spPr>
      </p:pic>
      <p:pic>
        <p:nvPicPr>
          <p:cNvPr id="1028" name="Picture 4" descr="Image result for javaon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33673" y="3448449"/>
            <a:ext cx="1687484" cy="62358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pic>
        <p:nvPicPr>
          <p:cNvPr id="1030" name="Picture 6" descr="Image result for pycon"/>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54879" y="3676198"/>
            <a:ext cx="1388834" cy="50811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pic>
        <p:nvPicPr>
          <p:cNvPr id="1026" name="Picture 2" descr="Image result for cppcon"/>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77397" y="3337555"/>
            <a:ext cx="987521" cy="98752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31"/>
        <p:cNvGrpSpPr/>
        <p:nvPr/>
      </p:nvGrpSpPr>
      <p:grpSpPr>
        <a:xfrm>
          <a:off x="0" y="0"/>
          <a:ext cx="0" cy="0"/>
          <a:chOff x="0" y="0"/>
          <a:chExt cx="0" cy="0"/>
        </a:xfrm>
      </p:grpSpPr>
      <p:sp>
        <p:nvSpPr>
          <p:cNvPr id="20" name="Rectangle 19"/>
          <p:cNvSpPr/>
          <p:nvPr/>
        </p:nvSpPr>
        <p:spPr>
          <a:xfrm>
            <a:off x="0" y="0"/>
            <a:ext cx="9144000" cy="51435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2" name="Shape 532"/>
          <p:cNvSpPr/>
          <p:nvPr/>
        </p:nvSpPr>
        <p:spPr>
          <a:xfrm>
            <a:off x="0" y="107825"/>
            <a:ext cx="9144000" cy="637500"/>
          </a:xfrm>
          <a:prstGeom prst="rect">
            <a:avLst/>
          </a:prstGeom>
          <a:solidFill>
            <a:srgbClr val="0070C0"/>
          </a:solidFill>
          <a:ln>
            <a:noFill/>
          </a:ln>
        </p:spPr>
        <p:txBody>
          <a:bodyPr lIns="91425" tIns="91425" rIns="91425" bIns="91425" anchor="ctr" anchorCtr="0">
            <a:noAutofit/>
          </a:bodyPr>
          <a:lstStyle/>
          <a:p>
            <a:pPr lvl="0">
              <a:spcBef>
                <a:spcPts val="0"/>
              </a:spcBef>
              <a:buNone/>
            </a:pPr>
            <a:endParaRPr/>
          </a:p>
        </p:txBody>
      </p:sp>
      <p:sp>
        <p:nvSpPr>
          <p:cNvPr id="533" name="Shape 533"/>
          <p:cNvSpPr txBox="1">
            <a:spLocks noGrp="1"/>
          </p:cNvSpPr>
          <p:nvPr>
            <p:ph type="title"/>
          </p:nvPr>
        </p:nvSpPr>
        <p:spPr>
          <a:xfrm>
            <a:off x="311700" y="140225"/>
            <a:ext cx="8520600" cy="572700"/>
          </a:xfrm>
          <a:prstGeom prst="rect">
            <a:avLst/>
          </a:prstGeom>
        </p:spPr>
        <p:txBody>
          <a:bodyPr lIns="91425" tIns="91425" rIns="91425" bIns="91425" anchor="t" anchorCtr="0">
            <a:noAutofit/>
          </a:bodyPr>
          <a:lstStyle/>
          <a:p>
            <a:pPr lvl="0" rtl="0">
              <a:spcBef>
                <a:spcPts val="0"/>
              </a:spcBef>
              <a:buNone/>
            </a:pPr>
            <a:r>
              <a:rPr lang="en" dirty="0">
                <a:solidFill>
                  <a:srgbClr val="FFFFFF"/>
                </a:solidFill>
              </a:rPr>
              <a:t>7 things to know to reduce CPU usage</a:t>
            </a:r>
          </a:p>
        </p:txBody>
      </p:sp>
      <p:sp>
        <p:nvSpPr>
          <p:cNvPr id="534" name="Shape 534"/>
          <p:cNvSpPr txBox="1">
            <a:spLocks noGrp="1"/>
          </p:cNvSpPr>
          <p:nvPr>
            <p:ph type="body" idx="1"/>
          </p:nvPr>
        </p:nvSpPr>
        <p:spPr>
          <a:xfrm>
            <a:off x="235500" y="832604"/>
            <a:ext cx="8520600" cy="3831600"/>
          </a:xfrm>
          <a:prstGeom prst="rect">
            <a:avLst/>
          </a:prstGeom>
        </p:spPr>
        <p:txBody>
          <a:bodyPr lIns="91425" tIns="91425" rIns="91425" bIns="91425" anchor="t" anchorCtr="0">
            <a:noAutofit/>
          </a:bodyPr>
          <a:lstStyle/>
          <a:p>
            <a:pPr marL="571500" lvl="0" indent="-342900">
              <a:lnSpc>
                <a:spcPct val="100000"/>
              </a:lnSpc>
              <a:spcAft>
                <a:spcPts val="0"/>
              </a:spcAft>
              <a:buClr>
                <a:schemeClr val="bg1"/>
              </a:buClr>
              <a:buFont typeface="+mj-lt"/>
              <a:buAutoNum type="arabicParenR"/>
            </a:pPr>
            <a:r>
              <a:rPr lang="en" dirty="0">
                <a:solidFill>
                  <a:schemeClr val="bg1"/>
                </a:solidFill>
              </a:rPr>
              <a:t>Know your </a:t>
            </a:r>
            <a:r>
              <a:rPr lang="en" b="1" dirty="0">
                <a:solidFill>
                  <a:schemeClr val="bg1"/>
                </a:solidFill>
              </a:rPr>
              <a:t>tools</a:t>
            </a:r>
          </a:p>
          <a:p>
            <a:pPr marL="685800" lvl="1">
              <a:lnSpc>
                <a:spcPct val="100000"/>
              </a:lnSpc>
              <a:spcAft>
                <a:spcPts val="0"/>
              </a:spcAft>
              <a:buClr>
                <a:schemeClr val="bg1"/>
              </a:buClr>
            </a:pPr>
            <a:r>
              <a:rPr lang="en" dirty="0">
                <a:solidFill>
                  <a:schemeClr val="bg1"/>
                </a:solidFill>
              </a:rPr>
              <a:t>Knowledge on language, compiler…</a:t>
            </a:r>
          </a:p>
          <a:p>
            <a:pPr marL="571500" lvl="0" indent="-342900">
              <a:lnSpc>
                <a:spcPct val="100000"/>
              </a:lnSpc>
              <a:spcAft>
                <a:spcPts val="0"/>
              </a:spcAft>
              <a:buClr>
                <a:schemeClr val="bg1"/>
              </a:buClr>
              <a:buFont typeface="+mj-lt"/>
              <a:buAutoNum type="arabicParenR"/>
            </a:pPr>
            <a:r>
              <a:rPr lang="en" dirty="0">
                <a:solidFill>
                  <a:schemeClr val="bg1"/>
                </a:solidFill>
              </a:rPr>
              <a:t>Know your hardware: </a:t>
            </a:r>
            <a:r>
              <a:rPr lang="en" b="1" dirty="0">
                <a:solidFill>
                  <a:schemeClr val="bg1"/>
                </a:solidFill>
              </a:rPr>
              <a:t>CPU</a:t>
            </a:r>
          </a:p>
          <a:p>
            <a:pPr marL="685800" lvl="1">
              <a:lnSpc>
                <a:spcPct val="100000"/>
              </a:lnSpc>
              <a:spcAft>
                <a:spcPts val="0"/>
              </a:spcAft>
              <a:buClr>
                <a:schemeClr val="bg1"/>
              </a:buClr>
            </a:pPr>
            <a:r>
              <a:rPr lang="en" dirty="0">
                <a:solidFill>
                  <a:schemeClr val="bg1"/>
                </a:solidFill>
              </a:rPr>
              <a:t>CPUs are TOO fast.</a:t>
            </a:r>
          </a:p>
          <a:p>
            <a:pPr marL="571500" lvl="0" indent="-342900">
              <a:lnSpc>
                <a:spcPct val="100000"/>
              </a:lnSpc>
              <a:spcAft>
                <a:spcPts val="0"/>
              </a:spcAft>
              <a:buClr>
                <a:schemeClr val="bg1"/>
              </a:buClr>
              <a:buFont typeface="+mj-lt"/>
              <a:buAutoNum type="arabicParenR"/>
            </a:pPr>
            <a:r>
              <a:rPr lang="en" dirty="0">
                <a:solidFill>
                  <a:schemeClr val="bg1"/>
                </a:solidFill>
              </a:rPr>
              <a:t>Know your hardware: </a:t>
            </a:r>
            <a:r>
              <a:rPr lang="en" b="1" dirty="0">
                <a:solidFill>
                  <a:schemeClr val="bg1"/>
                </a:solidFill>
              </a:rPr>
              <a:t>memory</a:t>
            </a:r>
          </a:p>
          <a:p>
            <a:pPr marL="685800" lvl="1">
              <a:lnSpc>
                <a:spcPct val="100000"/>
              </a:lnSpc>
              <a:spcAft>
                <a:spcPts val="0"/>
              </a:spcAft>
              <a:buClr>
                <a:schemeClr val="bg1"/>
              </a:buClr>
            </a:pPr>
            <a:r>
              <a:rPr lang="en" dirty="0">
                <a:solidFill>
                  <a:schemeClr val="bg1"/>
                </a:solidFill>
              </a:rPr>
              <a:t>L1 cache is fast, main memory is very slow.</a:t>
            </a:r>
          </a:p>
          <a:p>
            <a:pPr marL="571500" lvl="0" indent="-342900">
              <a:lnSpc>
                <a:spcPct val="100000"/>
              </a:lnSpc>
              <a:spcAft>
                <a:spcPts val="0"/>
              </a:spcAft>
              <a:buClr>
                <a:schemeClr val="bg1"/>
              </a:buClr>
              <a:buFont typeface="+mj-lt"/>
              <a:buAutoNum type="arabicParenR"/>
            </a:pPr>
            <a:r>
              <a:rPr lang="en" dirty="0">
                <a:solidFill>
                  <a:schemeClr val="bg1"/>
                </a:solidFill>
              </a:rPr>
              <a:t>Know your </a:t>
            </a:r>
            <a:r>
              <a:rPr lang="en" b="1" dirty="0">
                <a:solidFill>
                  <a:schemeClr val="bg1"/>
                </a:solidFill>
              </a:rPr>
              <a:t>numbers</a:t>
            </a:r>
          </a:p>
          <a:p>
            <a:pPr marL="685800" lvl="1">
              <a:lnSpc>
                <a:spcPct val="100000"/>
              </a:lnSpc>
              <a:spcAft>
                <a:spcPts val="0"/>
              </a:spcAft>
              <a:buClr>
                <a:schemeClr val="bg1"/>
              </a:buClr>
            </a:pPr>
            <a:r>
              <a:rPr lang="en" dirty="0">
                <a:solidFill>
                  <a:schemeClr val="bg1"/>
                </a:solidFill>
              </a:rPr>
              <a:t>Mathematics, powers of two… </a:t>
            </a:r>
          </a:p>
          <a:p>
            <a:pPr marL="571500" lvl="0" indent="-342900">
              <a:lnSpc>
                <a:spcPct val="100000"/>
              </a:lnSpc>
              <a:spcAft>
                <a:spcPts val="0"/>
              </a:spcAft>
              <a:buClr>
                <a:schemeClr val="bg1"/>
              </a:buClr>
              <a:buFont typeface="+mj-lt"/>
              <a:buAutoNum type="arabicParenR"/>
            </a:pPr>
            <a:r>
              <a:rPr lang="en" dirty="0">
                <a:solidFill>
                  <a:schemeClr val="bg1"/>
                </a:solidFill>
              </a:rPr>
              <a:t>Know your </a:t>
            </a:r>
            <a:r>
              <a:rPr lang="en" b="1" dirty="0">
                <a:solidFill>
                  <a:schemeClr val="bg1"/>
                </a:solidFill>
              </a:rPr>
              <a:t>algorithms</a:t>
            </a:r>
            <a:endParaRPr lang="en" dirty="0">
              <a:solidFill>
                <a:schemeClr val="bg1"/>
              </a:solidFill>
            </a:endParaRPr>
          </a:p>
          <a:p>
            <a:pPr marL="685800" lvl="1">
              <a:lnSpc>
                <a:spcPct val="100000"/>
              </a:lnSpc>
              <a:spcAft>
                <a:spcPts val="0"/>
              </a:spcAft>
              <a:buClr>
                <a:schemeClr val="bg1"/>
              </a:buClr>
            </a:pPr>
            <a:r>
              <a:rPr lang="en" dirty="0">
                <a:solidFill>
                  <a:schemeClr val="bg1"/>
                </a:solidFill>
              </a:rPr>
              <a:t>Efficiency through algorithms, ‘do only the work you need’.</a:t>
            </a:r>
          </a:p>
          <a:p>
            <a:pPr marL="571500" lvl="0" indent="-342900">
              <a:lnSpc>
                <a:spcPct val="100000"/>
              </a:lnSpc>
              <a:spcAft>
                <a:spcPts val="0"/>
              </a:spcAft>
              <a:buClr>
                <a:schemeClr val="bg1"/>
              </a:buClr>
              <a:buFont typeface="+mj-lt"/>
              <a:buAutoNum type="arabicParenR"/>
            </a:pPr>
            <a:r>
              <a:rPr lang="en" dirty="0">
                <a:solidFill>
                  <a:schemeClr val="bg1"/>
                </a:solidFill>
              </a:rPr>
              <a:t>Know your </a:t>
            </a:r>
            <a:r>
              <a:rPr lang="en" b="1" dirty="0">
                <a:solidFill>
                  <a:schemeClr val="bg1"/>
                </a:solidFill>
              </a:rPr>
              <a:t>data structures</a:t>
            </a:r>
            <a:endParaRPr lang="en" dirty="0">
              <a:solidFill>
                <a:schemeClr val="bg1"/>
              </a:solidFill>
            </a:endParaRPr>
          </a:p>
          <a:p>
            <a:pPr marL="685800" lvl="1">
              <a:lnSpc>
                <a:spcPct val="100000"/>
              </a:lnSpc>
              <a:spcAft>
                <a:spcPts val="0"/>
              </a:spcAft>
              <a:buClr>
                <a:schemeClr val="bg1"/>
              </a:buClr>
            </a:pPr>
            <a:r>
              <a:rPr lang="en" dirty="0">
                <a:solidFill>
                  <a:schemeClr val="bg1"/>
                </a:solidFill>
              </a:rPr>
              <a:t>Performance through data structures, ‘make your work faster’.</a:t>
            </a:r>
          </a:p>
          <a:p>
            <a:pPr marL="571500" lvl="0" indent="-342900" rtl="0">
              <a:lnSpc>
                <a:spcPct val="100000"/>
              </a:lnSpc>
              <a:spcBef>
                <a:spcPts val="0"/>
              </a:spcBef>
              <a:spcAft>
                <a:spcPts val="0"/>
              </a:spcAft>
              <a:buClr>
                <a:schemeClr val="bg1"/>
              </a:buClr>
              <a:buFont typeface="+mj-lt"/>
              <a:buAutoNum type="arabicParenR"/>
            </a:pPr>
            <a:r>
              <a:rPr lang="en" dirty="0">
                <a:solidFill>
                  <a:schemeClr val="bg1"/>
                </a:solidFill>
              </a:rPr>
              <a:t>Know your </a:t>
            </a:r>
            <a:r>
              <a:rPr lang="en" b="1" dirty="0">
                <a:solidFill>
                  <a:schemeClr val="bg1"/>
                </a:solidFill>
              </a:rPr>
              <a:t>problem</a:t>
            </a:r>
            <a:endParaRPr lang="en" dirty="0">
              <a:solidFill>
                <a:schemeClr val="bg1"/>
              </a:solidFill>
            </a:endParaRPr>
          </a:p>
          <a:p>
            <a:pPr marL="685800" lvl="1" rtl="0">
              <a:lnSpc>
                <a:spcPct val="100000"/>
              </a:lnSpc>
              <a:spcBef>
                <a:spcPts val="0"/>
              </a:spcBef>
              <a:spcAft>
                <a:spcPts val="0"/>
              </a:spcAft>
              <a:buClr>
                <a:schemeClr val="bg1"/>
              </a:buClr>
            </a:pPr>
            <a:r>
              <a:rPr lang="en" sz="1800" b="1" dirty="0">
                <a:solidFill>
                  <a:schemeClr val="bg1"/>
                </a:solidFill>
              </a:rPr>
              <a:t>Use your common sense!</a:t>
            </a:r>
          </a:p>
          <a:p>
            <a:pPr lvl="0" rtl="0">
              <a:spcBef>
                <a:spcPts val="0"/>
              </a:spcBef>
              <a:buNone/>
            </a:pPr>
            <a:endParaRPr dirty="0">
              <a:solidFill>
                <a:schemeClr val="bg1"/>
              </a:solidFill>
            </a:endParaRPr>
          </a:p>
        </p:txBody>
      </p:sp>
      <p:sp>
        <p:nvSpPr>
          <p:cNvPr id="535" name="Shape 535"/>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solidFill>
                  <a:schemeClr val="bg1"/>
                </a:solidFill>
              </a:rPr>
              <a:t>39</a:t>
            </a:fld>
            <a:endParaRPr lang="en">
              <a:solidFill>
                <a:schemeClr val="bg1"/>
              </a:solidFill>
            </a:endParaRPr>
          </a:p>
        </p:txBody>
      </p:sp>
      <p:sp>
        <p:nvSpPr>
          <p:cNvPr id="23" name="Shape 71"/>
          <p:cNvSpPr txBox="1">
            <a:spLocks/>
          </p:cNvSpPr>
          <p:nvPr/>
        </p:nvSpPr>
        <p:spPr>
          <a:xfrm>
            <a:off x="8683388" y="4663216"/>
            <a:ext cx="548700" cy="393600"/>
          </a:xfrm>
          <a:prstGeom prst="rect">
            <a:avLst/>
          </a:prstGeom>
          <a:noFill/>
          <a:ln>
            <a:noFill/>
          </a:ln>
        </p:spPr>
        <p:txBody>
          <a:bodyPr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 dirty="0">
                <a:solidFill>
                  <a:schemeClr val="bg1"/>
                </a:solidFill>
              </a:rPr>
              <a:t>/40</a:t>
            </a:r>
          </a:p>
        </p:txBody>
      </p:sp>
      <p:pic>
        <p:nvPicPr>
          <p:cNvPr id="14" name="Imagen 1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4504067"/>
            <a:ext cx="9144000" cy="65268"/>
          </a:xfrm>
          <a:prstGeom prst="rect">
            <a:avLst/>
          </a:prstGeom>
        </p:spPr>
      </p:pic>
    </p:spTree>
    <p:extLst>
      <p:ext uri="{BB962C8B-B14F-4D97-AF65-F5344CB8AC3E}">
        <p14:creationId xmlns:p14="http://schemas.microsoft.com/office/powerpoint/2010/main" val="10842533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Shape 336"/>
        <p:cNvGrpSpPr/>
        <p:nvPr/>
      </p:nvGrpSpPr>
      <p:grpSpPr>
        <a:xfrm>
          <a:off x="0" y="0"/>
          <a:ext cx="0" cy="0"/>
          <a:chOff x="0" y="0"/>
          <a:chExt cx="0" cy="0"/>
        </a:xfrm>
      </p:grpSpPr>
      <p:sp>
        <p:nvSpPr>
          <p:cNvPr id="22" name="Rectangle 21"/>
          <p:cNvSpPr/>
          <p:nvPr/>
        </p:nvSpPr>
        <p:spPr>
          <a:xfrm>
            <a:off x="0" y="0"/>
            <a:ext cx="9144000" cy="51435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3074" name="Picture 2" descr="http://londongeometry.com/wp-content/uploads/2016/06/AndyThomason-500x376-360x36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25649" y="976045"/>
            <a:ext cx="1255373" cy="125537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
        <p:nvSpPr>
          <p:cNvPr id="337" name="Shape 337"/>
          <p:cNvSpPr/>
          <p:nvPr/>
        </p:nvSpPr>
        <p:spPr>
          <a:xfrm>
            <a:off x="0" y="107825"/>
            <a:ext cx="9144000" cy="637500"/>
          </a:xfrm>
          <a:prstGeom prst="rect">
            <a:avLst/>
          </a:prstGeom>
          <a:solidFill>
            <a:srgbClr val="0070C0"/>
          </a:solidFill>
          <a:ln>
            <a:noFill/>
          </a:ln>
        </p:spPr>
        <p:txBody>
          <a:bodyPr lIns="91425" tIns="91425" rIns="91425" bIns="91425" anchor="ctr" anchorCtr="0">
            <a:noAutofit/>
          </a:bodyPr>
          <a:lstStyle/>
          <a:p>
            <a:pPr lvl="0">
              <a:spcBef>
                <a:spcPts val="0"/>
              </a:spcBef>
              <a:buNone/>
            </a:pPr>
            <a:endParaRPr/>
          </a:p>
        </p:txBody>
      </p:sp>
      <p:sp>
        <p:nvSpPr>
          <p:cNvPr id="338" name="Shape 338"/>
          <p:cNvSpPr txBox="1">
            <a:spLocks noGrp="1"/>
          </p:cNvSpPr>
          <p:nvPr>
            <p:ph type="body" idx="1"/>
          </p:nvPr>
        </p:nvSpPr>
        <p:spPr>
          <a:xfrm>
            <a:off x="311700" y="1152475"/>
            <a:ext cx="4061517" cy="3416400"/>
          </a:xfrm>
          <a:prstGeom prst="rect">
            <a:avLst/>
          </a:prstGeom>
        </p:spPr>
        <p:txBody>
          <a:bodyPr lIns="91425" tIns="91425" rIns="91425" bIns="91425" anchor="t" anchorCtr="0">
            <a:noAutofit/>
          </a:bodyPr>
          <a:lstStyle/>
          <a:p>
            <a:pPr lvl="0" rtl="0">
              <a:spcBef>
                <a:spcPts val="0"/>
              </a:spcBef>
              <a:spcAft>
                <a:spcPts val="0"/>
              </a:spcAft>
              <a:buNone/>
            </a:pPr>
            <a:r>
              <a:rPr lang="en" sz="1400" i="1" dirty="0">
                <a:solidFill>
                  <a:schemeClr val="bg1"/>
                </a:solidFill>
              </a:rPr>
              <a:t>“The only bad thing about theoretical computing is that there are no theoretical computers.”     </a:t>
            </a:r>
            <a:r>
              <a:rPr lang="en" sz="1400" dirty="0">
                <a:solidFill>
                  <a:schemeClr val="bg1"/>
                </a:solidFill>
              </a:rPr>
              <a:t>Andy Thomason.</a:t>
            </a:r>
          </a:p>
          <a:p>
            <a:pPr lvl="0" rtl="0">
              <a:spcBef>
                <a:spcPts val="0"/>
              </a:spcBef>
              <a:spcAft>
                <a:spcPts val="0"/>
              </a:spcAft>
              <a:buNone/>
            </a:pPr>
            <a:endParaRPr dirty="0">
              <a:solidFill>
                <a:schemeClr val="bg1"/>
              </a:solidFill>
            </a:endParaRPr>
          </a:p>
          <a:p>
            <a:pPr lvl="0" rtl="0">
              <a:spcBef>
                <a:spcPts val="0"/>
              </a:spcBef>
              <a:spcAft>
                <a:spcPts val="0"/>
              </a:spcAft>
              <a:buNone/>
            </a:pPr>
            <a:r>
              <a:rPr lang="en" dirty="0">
                <a:solidFill>
                  <a:schemeClr val="bg1"/>
                </a:solidFill>
              </a:rPr>
              <a:t>CPU pipeline</a:t>
            </a:r>
          </a:p>
          <a:p>
            <a:pPr lvl="0" rtl="0">
              <a:spcBef>
                <a:spcPts val="0"/>
              </a:spcBef>
              <a:spcAft>
                <a:spcPts val="0"/>
              </a:spcAft>
              <a:buNone/>
            </a:pPr>
            <a:r>
              <a:rPr lang="en" sz="1400" dirty="0">
                <a:solidFill>
                  <a:schemeClr val="bg1"/>
                </a:solidFill>
              </a:rPr>
              <a:t>Do not help the compiler!</a:t>
            </a:r>
          </a:p>
          <a:p>
            <a:pPr lvl="0" rtl="0">
              <a:spcBef>
                <a:spcPts val="0"/>
              </a:spcBef>
              <a:spcAft>
                <a:spcPts val="0"/>
              </a:spcAft>
              <a:buNone/>
            </a:pPr>
            <a:r>
              <a:rPr lang="en" sz="1400" dirty="0">
                <a:solidFill>
                  <a:schemeClr val="bg1"/>
                </a:solidFill>
              </a:rPr>
              <a:t>But don’t sabotage it!</a:t>
            </a:r>
          </a:p>
          <a:p>
            <a:pPr lvl="0" rtl="0">
              <a:spcBef>
                <a:spcPts val="0"/>
              </a:spcBef>
              <a:spcAft>
                <a:spcPts val="0"/>
              </a:spcAft>
              <a:buNone/>
            </a:pPr>
            <a:endParaRPr dirty="0">
              <a:solidFill>
                <a:schemeClr val="bg1"/>
              </a:solidFill>
            </a:endParaRPr>
          </a:p>
          <a:p>
            <a:pPr lvl="0" rtl="0">
              <a:spcBef>
                <a:spcPts val="0"/>
              </a:spcBef>
              <a:buNone/>
            </a:pPr>
            <a:endParaRPr dirty="0">
              <a:solidFill>
                <a:schemeClr val="bg1"/>
              </a:solidFill>
            </a:endParaRPr>
          </a:p>
        </p:txBody>
      </p:sp>
      <p:sp>
        <p:nvSpPr>
          <p:cNvPr id="339" name="Shape 339"/>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solidFill>
                  <a:schemeClr val="bg1"/>
                </a:solidFill>
              </a:rPr>
              <a:t>4</a:t>
            </a:fld>
            <a:endParaRPr lang="en">
              <a:solidFill>
                <a:schemeClr val="bg1"/>
              </a:solidFill>
            </a:endParaRPr>
          </a:p>
        </p:txBody>
      </p:sp>
      <p:pic>
        <p:nvPicPr>
          <p:cNvPr id="340" name="Shape 340"/>
          <p:cNvPicPr preferRelativeResize="0"/>
          <p:nvPr/>
        </p:nvPicPr>
        <p:blipFill>
          <a:blip r:embed="rId4">
            <a:alphaModFix/>
          </a:blip>
          <a:stretch>
            <a:fillRect/>
          </a:stretch>
        </p:blipFill>
        <p:spPr>
          <a:xfrm>
            <a:off x="4700928" y="916952"/>
            <a:ext cx="3571875" cy="3419475"/>
          </a:xfrm>
          <a:prstGeom prst="rect">
            <a:avLst/>
          </a:prstGeom>
          <a:solidFill>
            <a:schemeClr val="bg1"/>
          </a:solidFill>
          <a:ln>
            <a:solidFill>
              <a:schemeClr val="accent1">
                <a:shade val="50000"/>
              </a:schemeClr>
            </a:solidFill>
          </a:ln>
        </p:spPr>
      </p:pic>
      <p:sp>
        <p:nvSpPr>
          <p:cNvPr id="341" name="Shape 341"/>
          <p:cNvSpPr txBox="1">
            <a:spLocks noGrp="1"/>
          </p:cNvSpPr>
          <p:nvPr>
            <p:ph type="title"/>
          </p:nvPr>
        </p:nvSpPr>
        <p:spPr>
          <a:xfrm>
            <a:off x="311700" y="140225"/>
            <a:ext cx="8520600" cy="572700"/>
          </a:xfrm>
          <a:prstGeom prst="rect">
            <a:avLst/>
          </a:prstGeom>
        </p:spPr>
        <p:txBody>
          <a:bodyPr lIns="91425" tIns="91425" rIns="91425" bIns="91425" anchor="t" anchorCtr="0">
            <a:noAutofit/>
          </a:bodyPr>
          <a:lstStyle/>
          <a:p>
            <a:pPr lvl="0" rtl="0">
              <a:spcBef>
                <a:spcPts val="0"/>
              </a:spcBef>
              <a:buNone/>
            </a:pPr>
            <a:r>
              <a:rPr lang="en" b="1" dirty="0">
                <a:solidFill>
                  <a:srgbClr val="FFFFFF"/>
                </a:solidFill>
              </a:rPr>
              <a:t>2) Know your hardware: CPU</a:t>
            </a:r>
          </a:p>
        </p:txBody>
      </p:sp>
      <p:sp>
        <p:nvSpPr>
          <p:cNvPr id="23" name="Shape 71"/>
          <p:cNvSpPr txBox="1">
            <a:spLocks/>
          </p:cNvSpPr>
          <p:nvPr/>
        </p:nvSpPr>
        <p:spPr>
          <a:xfrm>
            <a:off x="8683388" y="4663216"/>
            <a:ext cx="548700" cy="393600"/>
          </a:xfrm>
          <a:prstGeom prst="rect">
            <a:avLst/>
          </a:prstGeom>
          <a:noFill/>
          <a:ln>
            <a:noFill/>
          </a:ln>
        </p:spPr>
        <p:txBody>
          <a:bodyPr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 dirty="0">
                <a:solidFill>
                  <a:schemeClr val="bg1"/>
                </a:solidFill>
              </a:rPr>
              <a:t>/40</a:t>
            </a:r>
          </a:p>
        </p:txBody>
      </p:sp>
      <p:pic>
        <p:nvPicPr>
          <p:cNvPr id="21" name="Imagen 16"/>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0" y="4504067"/>
            <a:ext cx="9144000" cy="6526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38">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38">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38">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38">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8" grpId="0" uiExpand="1"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39"/>
        <p:cNvGrpSpPr/>
        <p:nvPr/>
      </p:nvGrpSpPr>
      <p:grpSpPr>
        <a:xfrm>
          <a:off x="0" y="0"/>
          <a:ext cx="0" cy="0"/>
          <a:chOff x="0" y="0"/>
          <a:chExt cx="0" cy="0"/>
        </a:xfrm>
      </p:grpSpPr>
      <p:sp>
        <p:nvSpPr>
          <p:cNvPr id="13" name="Rectangle 12"/>
          <p:cNvSpPr/>
          <p:nvPr/>
        </p:nvSpPr>
        <p:spPr>
          <a:xfrm>
            <a:off x="0" y="-1"/>
            <a:ext cx="9144000" cy="5143675"/>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Shape 532"/>
          <p:cNvSpPr/>
          <p:nvPr/>
        </p:nvSpPr>
        <p:spPr>
          <a:xfrm>
            <a:off x="0" y="107825"/>
            <a:ext cx="9144000" cy="637500"/>
          </a:xfrm>
          <a:prstGeom prst="rect">
            <a:avLst/>
          </a:prstGeom>
          <a:solidFill>
            <a:srgbClr val="0070C0"/>
          </a:solidFill>
          <a:ln>
            <a:noFill/>
          </a:ln>
        </p:spPr>
        <p:txBody>
          <a:bodyPr lIns="91425" tIns="91425" rIns="91425" bIns="91425" anchor="ctr" anchorCtr="0">
            <a:noAutofit/>
          </a:bodyPr>
          <a:lstStyle/>
          <a:p>
            <a:pPr lvl="0">
              <a:spcBef>
                <a:spcPts val="0"/>
              </a:spcBef>
              <a:buNone/>
            </a:pPr>
            <a:endParaRPr/>
          </a:p>
        </p:txBody>
      </p:sp>
      <p:sp>
        <p:nvSpPr>
          <p:cNvPr id="541" name="Shape 541"/>
          <p:cNvSpPr txBox="1">
            <a:spLocks noGrp="1"/>
          </p:cNvSpPr>
          <p:nvPr>
            <p:ph type="title"/>
          </p:nvPr>
        </p:nvSpPr>
        <p:spPr>
          <a:xfrm>
            <a:off x="311700" y="140225"/>
            <a:ext cx="8520600" cy="572700"/>
          </a:xfrm>
          <a:prstGeom prst="rect">
            <a:avLst/>
          </a:prstGeom>
        </p:spPr>
        <p:txBody>
          <a:bodyPr lIns="91425" tIns="91425" rIns="91425" bIns="91425" anchor="t" anchorCtr="0">
            <a:noAutofit/>
          </a:bodyPr>
          <a:lstStyle/>
          <a:p>
            <a:pPr lvl="0" rtl="0">
              <a:spcBef>
                <a:spcPts val="0"/>
              </a:spcBef>
              <a:buNone/>
            </a:pPr>
            <a:r>
              <a:rPr lang="en" dirty="0">
                <a:solidFill>
                  <a:srgbClr val="FFFFFF"/>
                </a:solidFill>
              </a:rPr>
              <a:t>Thanks!</a:t>
            </a:r>
          </a:p>
        </p:txBody>
      </p:sp>
      <p:sp>
        <p:nvSpPr>
          <p:cNvPr id="542" name="Shape 542"/>
          <p:cNvSpPr txBox="1">
            <a:spLocks noGrp="1"/>
          </p:cNvSpPr>
          <p:nvPr>
            <p:ph type="body" idx="1"/>
          </p:nvPr>
        </p:nvSpPr>
        <p:spPr>
          <a:xfrm>
            <a:off x="4910573" y="913508"/>
            <a:ext cx="4047165" cy="2557830"/>
          </a:xfrm>
          <a:prstGeom prst="rect">
            <a:avLst/>
          </a:prstGeom>
        </p:spPr>
        <p:txBody>
          <a:bodyPr lIns="91425" tIns="91425" rIns="91425" bIns="91425" anchor="t" anchorCtr="0">
            <a:noAutofit/>
          </a:bodyPr>
          <a:lstStyle/>
          <a:p>
            <a:pPr lvl="0" algn="r" rtl="0">
              <a:spcBef>
                <a:spcPts val="0"/>
              </a:spcBef>
              <a:buNone/>
            </a:pPr>
            <a:r>
              <a:rPr lang="en" sz="2400" dirty="0">
                <a:solidFill>
                  <a:schemeClr val="bg1"/>
                </a:solidFill>
              </a:rPr>
              <a:t>Any feedback? </a:t>
            </a:r>
          </a:p>
          <a:p>
            <a:pPr lvl="0" algn="r">
              <a:spcBef>
                <a:spcPts val="0"/>
              </a:spcBef>
              <a:buNone/>
            </a:pPr>
            <a:r>
              <a:rPr lang="en" sz="2400" dirty="0">
                <a:solidFill>
                  <a:schemeClr val="bg1"/>
                </a:solidFill>
              </a:rPr>
              <a:t>Any questions?</a:t>
            </a:r>
          </a:p>
        </p:txBody>
      </p:sp>
      <p:sp>
        <p:nvSpPr>
          <p:cNvPr id="543" name="Shape 543"/>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solidFill>
                  <a:schemeClr val="bg1"/>
                </a:solidFill>
              </a:rPr>
              <a:t>40</a:t>
            </a:fld>
            <a:endParaRPr lang="en">
              <a:solidFill>
                <a:schemeClr val="bg1"/>
              </a:solidFill>
            </a:endParaRPr>
          </a:p>
        </p:txBody>
      </p:sp>
      <p:sp>
        <p:nvSpPr>
          <p:cNvPr id="15" name="Shape 71"/>
          <p:cNvSpPr txBox="1">
            <a:spLocks/>
          </p:cNvSpPr>
          <p:nvPr/>
        </p:nvSpPr>
        <p:spPr>
          <a:xfrm>
            <a:off x="8683388" y="4663216"/>
            <a:ext cx="548700" cy="393600"/>
          </a:xfrm>
          <a:prstGeom prst="rect">
            <a:avLst/>
          </a:prstGeom>
          <a:noFill/>
          <a:ln>
            <a:noFill/>
          </a:ln>
        </p:spPr>
        <p:txBody>
          <a:bodyPr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 dirty="0">
                <a:solidFill>
                  <a:schemeClr val="bg1"/>
                </a:solidFill>
              </a:rPr>
              <a:t>/40</a:t>
            </a:r>
          </a:p>
        </p:txBody>
      </p:sp>
      <p:pic>
        <p:nvPicPr>
          <p:cNvPr id="17" name="Imagen 1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4504067"/>
            <a:ext cx="9144000" cy="65268"/>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Shape 345"/>
        <p:cNvGrpSpPr/>
        <p:nvPr/>
      </p:nvGrpSpPr>
      <p:grpSpPr>
        <a:xfrm>
          <a:off x="0" y="0"/>
          <a:ext cx="0" cy="0"/>
          <a:chOff x="0" y="0"/>
          <a:chExt cx="0" cy="0"/>
        </a:xfrm>
      </p:grpSpPr>
      <p:sp>
        <p:nvSpPr>
          <p:cNvPr id="22" name="Rectangle 21"/>
          <p:cNvSpPr/>
          <p:nvPr/>
        </p:nvSpPr>
        <p:spPr>
          <a:xfrm>
            <a:off x="0" y="0"/>
            <a:ext cx="9144000" cy="51435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6" name="Shape 346"/>
          <p:cNvSpPr/>
          <p:nvPr/>
        </p:nvSpPr>
        <p:spPr>
          <a:xfrm>
            <a:off x="0" y="107825"/>
            <a:ext cx="9144000" cy="637500"/>
          </a:xfrm>
          <a:prstGeom prst="rect">
            <a:avLst/>
          </a:prstGeom>
          <a:solidFill>
            <a:srgbClr val="0070C0"/>
          </a:solidFill>
          <a:ln>
            <a:noFill/>
          </a:ln>
        </p:spPr>
        <p:txBody>
          <a:bodyPr lIns="91425" tIns="91425" rIns="91425" bIns="91425" anchor="ctr" anchorCtr="0">
            <a:noAutofit/>
          </a:bodyPr>
          <a:lstStyle/>
          <a:p>
            <a:pPr lvl="0">
              <a:spcBef>
                <a:spcPts val="0"/>
              </a:spcBef>
              <a:buNone/>
            </a:pPr>
            <a:endParaRPr/>
          </a:p>
        </p:txBody>
      </p:sp>
      <p:sp>
        <p:nvSpPr>
          <p:cNvPr id="347" name="Shape 347"/>
          <p:cNvSpPr txBox="1">
            <a:spLocks noGrp="1"/>
          </p:cNvSpPr>
          <p:nvPr>
            <p:ph type="body" idx="1"/>
          </p:nvPr>
        </p:nvSpPr>
        <p:spPr>
          <a:xfrm>
            <a:off x="311700" y="1152475"/>
            <a:ext cx="4005858" cy="3416400"/>
          </a:xfrm>
          <a:prstGeom prst="rect">
            <a:avLst/>
          </a:prstGeom>
        </p:spPr>
        <p:txBody>
          <a:bodyPr lIns="91425" tIns="91425" rIns="91425" bIns="91425" anchor="t" anchorCtr="0">
            <a:noAutofit/>
          </a:bodyPr>
          <a:lstStyle/>
          <a:p>
            <a:pPr lvl="0">
              <a:spcAft>
                <a:spcPts val="0"/>
              </a:spcAft>
            </a:pPr>
            <a:r>
              <a:rPr lang="en" sz="1400" i="1" dirty="0">
                <a:solidFill>
                  <a:schemeClr val="bg1"/>
                </a:solidFill>
              </a:rPr>
              <a:t>“</a:t>
            </a:r>
            <a:r>
              <a:rPr lang="en-US" sz="1400" i="1" dirty="0">
                <a:solidFill>
                  <a:schemeClr val="bg1"/>
                </a:solidFill>
              </a:rPr>
              <a:t>The only bad thing about theoretical computing is that there are no theoretical computers.”     </a:t>
            </a:r>
            <a:r>
              <a:rPr lang="en-US" sz="1400" dirty="0">
                <a:solidFill>
                  <a:schemeClr val="bg1"/>
                </a:solidFill>
              </a:rPr>
              <a:t>Andy Thomason.</a:t>
            </a:r>
          </a:p>
          <a:p>
            <a:pPr lvl="0">
              <a:spcAft>
                <a:spcPts val="0"/>
              </a:spcAft>
            </a:pPr>
            <a:endParaRPr lang="en-US" dirty="0">
              <a:solidFill>
                <a:schemeClr val="bg1"/>
              </a:solidFill>
            </a:endParaRPr>
          </a:p>
          <a:p>
            <a:pPr lvl="0">
              <a:spcAft>
                <a:spcPts val="0"/>
              </a:spcAft>
            </a:pPr>
            <a:r>
              <a:rPr lang="en-US" dirty="0">
                <a:solidFill>
                  <a:schemeClr val="bg1"/>
                </a:solidFill>
              </a:rPr>
              <a:t>CPU pipeline</a:t>
            </a:r>
          </a:p>
          <a:p>
            <a:pPr lvl="0">
              <a:spcAft>
                <a:spcPts val="0"/>
              </a:spcAft>
            </a:pPr>
            <a:r>
              <a:rPr lang="en-US" sz="1400" dirty="0">
                <a:solidFill>
                  <a:schemeClr val="bg1"/>
                </a:solidFill>
              </a:rPr>
              <a:t>Do not help the compiler!</a:t>
            </a:r>
          </a:p>
          <a:p>
            <a:pPr lvl="0">
              <a:spcAft>
                <a:spcPts val="0"/>
              </a:spcAft>
            </a:pPr>
            <a:r>
              <a:rPr lang="en-US" sz="1400" dirty="0">
                <a:solidFill>
                  <a:schemeClr val="bg1"/>
                </a:solidFill>
              </a:rPr>
              <a:t>But don’t sabotage it!</a:t>
            </a:r>
          </a:p>
          <a:p>
            <a:pPr lvl="0" rtl="0">
              <a:spcBef>
                <a:spcPts val="0"/>
              </a:spcBef>
              <a:spcAft>
                <a:spcPts val="0"/>
              </a:spcAft>
              <a:buNone/>
            </a:pPr>
            <a:endParaRPr dirty="0">
              <a:solidFill>
                <a:schemeClr val="bg1"/>
              </a:solidFill>
            </a:endParaRPr>
          </a:p>
          <a:p>
            <a:pPr lvl="0" rtl="0">
              <a:spcBef>
                <a:spcPts val="0"/>
              </a:spcBef>
              <a:buNone/>
            </a:pPr>
            <a:r>
              <a:rPr lang="en" dirty="0">
                <a:solidFill>
                  <a:schemeClr val="bg1"/>
                </a:solidFill>
              </a:rPr>
              <a:t>Concurrency.</a:t>
            </a:r>
          </a:p>
        </p:txBody>
      </p:sp>
      <p:pic>
        <p:nvPicPr>
          <p:cNvPr id="348" name="Shape 348"/>
          <p:cNvPicPr preferRelativeResize="0"/>
          <p:nvPr/>
        </p:nvPicPr>
        <p:blipFill rotWithShape="1">
          <a:blip r:embed="rId3">
            <a:alphaModFix/>
          </a:blip>
          <a:srcRect l="2189" t="1716" r="1498" b="3053"/>
          <a:stretch/>
        </p:blipFill>
        <p:spPr>
          <a:xfrm>
            <a:off x="4285756" y="817081"/>
            <a:ext cx="4723074" cy="3618714"/>
          </a:xfrm>
          <a:prstGeom prst="rect">
            <a:avLst/>
          </a:prstGeom>
          <a:solidFill>
            <a:schemeClr val="lt1"/>
          </a:solidFill>
          <a:ln>
            <a:solidFill>
              <a:schemeClr val="accent1">
                <a:shade val="50000"/>
              </a:schemeClr>
            </a:solidFill>
          </a:ln>
        </p:spPr>
      </p:pic>
      <p:sp>
        <p:nvSpPr>
          <p:cNvPr id="349" name="Shape 349"/>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solidFill>
                  <a:schemeClr val="bg1"/>
                </a:solidFill>
              </a:rPr>
              <a:t>5</a:t>
            </a:fld>
            <a:endParaRPr lang="en">
              <a:solidFill>
                <a:schemeClr val="bg1"/>
              </a:solidFill>
            </a:endParaRPr>
          </a:p>
        </p:txBody>
      </p:sp>
      <p:sp>
        <p:nvSpPr>
          <p:cNvPr id="350" name="Shape 350"/>
          <p:cNvSpPr txBox="1">
            <a:spLocks noGrp="1"/>
          </p:cNvSpPr>
          <p:nvPr>
            <p:ph type="title"/>
          </p:nvPr>
        </p:nvSpPr>
        <p:spPr>
          <a:xfrm>
            <a:off x="311700" y="140225"/>
            <a:ext cx="8520600" cy="572700"/>
          </a:xfrm>
          <a:prstGeom prst="rect">
            <a:avLst/>
          </a:prstGeom>
        </p:spPr>
        <p:txBody>
          <a:bodyPr lIns="91425" tIns="91425" rIns="91425" bIns="91425" anchor="t" anchorCtr="0">
            <a:noAutofit/>
          </a:bodyPr>
          <a:lstStyle/>
          <a:p>
            <a:pPr lvl="0" rtl="0">
              <a:spcBef>
                <a:spcPts val="0"/>
              </a:spcBef>
              <a:buNone/>
            </a:pPr>
            <a:r>
              <a:rPr lang="en" dirty="0">
                <a:solidFill>
                  <a:srgbClr val="FFFFFF"/>
                </a:solidFill>
              </a:rPr>
              <a:t>2) Know your hardware: CPU</a:t>
            </a:r>
          </a:p>
        </p:txBody>
      </p:sp>
      <p:sp>
        <p:nvSpPr>
          <p:cNvPr id="23" name="Shape 71"/>
          <p:cNvSpPr txBox="1">
            <a:spLocks/>
          </p:cNvSpPr>
          <p:nvPr/>
        </p:nvSpPr>
        <p:spPr>
          <a:xfrm>
            <a:off x="8683388" y="4663216"/>
            <a:ext cx="548700" cy="393600"/>
          </a:xfrm>
          <a:prstGeom prst="rect">
            <a:avLst/>
          </a:prstGeom>
          <a:noFill/>
          <a:ln>
            <a:noFill/>
          </a:ln>
        </p:spPr>
        <p:txBody>
          <a:bodyPr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 dirty="0">
                <a:solidFill>
                  <a:schemeClr val="bg1"/>
                </a:solidFill>
              </a:rPr>
              <a:t>/40</a:t>
            </a:r>
          </a:p>
        </p:txBody>
      </p:sp>
      <p:pic>
        <p:nvPicPr>
          <p:cNvPr id="21" name="Imagen 1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0" y="4504067"/>
            <a:ext cx="9144000" cy="65268"/>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Shape 354"/>
        <p:cNvGrpSpPr/>
        <p:nvPr/>
      </p:nvGrpSpPr>
      <p:grpSpPr>
        <a:xfrm>
          <a:off x="0" y="0"/>
          <a:ext cx="0" cy="0"/>
          <a:chOff x="0" y="0"/>
          <a:chExt cx="0" cy="0"/>
        </a:xfrm>
      </p:grpSpPr>
      <p:sp>
        <p:nvSpPr>
          <p:cNvPr id="34" name="Rectangle 33"/>
          <p:cNvSpPr/>
          <p:nvPr/>
        </p:nvSpPr>
        <p:spPr>
          <a:xfrm>
            <a:off x="0" y="0"/>
            <a:ext cx="9144000" cy="51435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360" name="Shape 360"/>
          <p:cNvSpPr/>
          <p:nvPr/>
        </p:nvSpPr>
        <p:spPr>
          <a:xfrm>
            <a:off x="0" y="107825"/>
            <a:ext cx="9144000" cy="637500"/>
          </a:xfrm>
          <a:prstGeom prst="rect">
            <a:avLst/>
          </a:prstGeom>
          <a:solidFill>
            <a:srgbClr val="0070C0"/>
          </a:solidFill>
          <a:ln>
            <a:noFill/>
          </a:ln>
        </p:spPr>
        <p:txBody>
          <a:bodyPr lIns="91425" tIns="91425" rIns="91425" bIns="91425" anchor="ctr" anchorCtr="0">
            <a:noAutofit/>
          </a:bodyPr>
          <a:lstStyle/>
          <a:p>
            <a:pPr lvl="0">
              <a:spcBef>
                <a:spcPts val="0"/>
              </a:spcBef>
              <a:buNone/>
            </a:pPr>
            <a:endParaRPr/>
          </a:p>
        </p:txBody>
      </p:sp>
      <p:sp>
        <p:nvSpPr>
          <p:cNvPr id="362" name="Shape 362"/>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solidFill>
                  <a:schemeClr val="bg1"/>
                </a:solidFill>
              </a:rPr>
              <a:t>6</a:t>
            </a:fld>
            <a:endParaRPr lang="en">
              <a:solidFill>
                <a:schemeClr val="bg1"/>
              </a:solidFill>
            </a:endParaRPr>
          </a:p>
        </p:txBody>
      </p:sp>
      <p:sp>
        <p:nvSpPr>
          <p:cNvPr id="363" name="Shape 363"/>
          <p:cNvSpPr txBox="1">
            <a:spLocks noGrp="1"/>
          </p:cNvSpPr>
          <p:nvPr>
            <p:ph type="title"/>
          </p:nvPr>
        </p:nvSpPr>
        <p:spPr>
          <a:xfrm>
            <a:off x="311700" y="140225"/>
            <a:ext cx="8520600" cy="572700"/>
          </a:xfrm>
          <a:prstGeom prst="rect">
            <a:avLst/>
          </a:prstGeom>
        </p:spPr>
        <p:txBody>
          <a:bodyPr lIns="91425" tIns="91425" rIns="91425" bIns="91425" anchor="t" anchorCtr="0">
            <a:noAutofit/>
          </a:bodyPr>
          <a:lstStyle/>
          <a:p>
            <a:pPr lvl="0" rtl="0">
              <a:spcBef>
                <a:spcPts val="0"/>
              </a:spcBef>
              <a:buNone/>
            </a:pPr>
            <a:r>
              <a:rPr lang="en" dirty="0">
                <a:solidFill>
                  <a:srgbClr val="FFFFFF"/>
                </a:solidFill>
              </a:rPr>
              <a:t>2) Know your hardware: CPU</a:t>
            </a:r>
          </a:p>
        </p:txBody>
      </p:sp>
      <p:grpSp>
        <p:nvGrpSpPr>
          <p:cNvPr id="355" name="Shape 355"/>
          <p:cNvGrpSpPr/>
          <p:nvPr/>
        </p:nvGrpSpPr>
        <p:grpSpPr>
          <a:xfrm>
            <a:off x="4521575" y="1152475"/>
            <a:ext cx="4296065" cy="2864430"/>
            <a:chOff x="4487327" y="1173473"/>
            <a:chExt cx="4580400" cy="3395400"/>
          </a:xfrm>
        </p:grpSpPr>
        <p:sp>
          <p:nvSpPr>
            <p:cNvPr id="356" name="Shape 356"/>
            <p:cNvSpPr/>
            <p:nvPr/>
          </p:nvSpPr>
          <p:spPr>
            <a:xfrm>
              <a:off x="4487327" y="1173473"/>
              <a:ext cx="4580400" cy="3395400"/>
            </a:xfrm>
            <a:prstGeom prst="rect">
              <a:avLst/>
            </a:prstGeom>
            <a:solidFill>
              <a:srgbClr val="434343"/>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pic>
          <p:nvPicPr>
            <p:cNvPr id="357" name="Shape 357"/>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4519399" y="1219216"/>
              <a:ext cx="4508515" cy="3313740"/>
            </a:xfrm>
            <a:prstGeom prst="rect">
              <a:avLst/>
            </a:prstGeom>
            <a:noFill/>
            <a:ln>
              <a:noFill/>
            </a:ln>
          </p:spPr>
        </p:pic>
      </p:grpSp>
      <p:sp>
        <p:nvSpPr>
          <p:cNvPr id="35" name="Shape 71"/>
          <p:cNvSpPr txBox="1">
            <a:spLocks/>
          </p:cNvSpPr>
          <p:nvPr/>
        </p:nvSpPr>
        <p:spPr>
          <a:xfrm>
            <a:off x="8683388" y="4663216"/>
            <a:ext cx="548700" cy="393600"/>
          </a:xfrm>
          <a:prstGeom prst="rect">
            <a:avLst/>
          </a:prstGeom>
          <a:noFill/>
          <a:ln>
            <a:noFill/>
          </a:ln>
        </p:spPr>
        <p:txBody>
          <a:bodyPr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 dirty="0">
                <a:solidFill>
                  <a:schemeClr val="bg1"/>
                </a:solidFill>
              </a:rPr>
              <a:t>/40</a:t>
            </a:r>
          </a:p>
        </p:txBody>
      </p:sp>
      <p:pic>
        <p:nvPicPr>
          <p:cNvPr id="32" name="Imagen 1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0" y="4504067"/>
            <a:ext cx="9144000" cy="65268"/>
          </a:xfrm>
          <a:prstGeom prst="rect">
            <a:avLst/>
          </a:prstGeom>
        </p:spPr>
      </p:pic>
      <p:sp>
        <p:nvSpPr>
          <p:cNvPr id="23" name="Shape 347"/>
          <p:cNvSpPr txBox="1">
            <a:spLocks/>
          </p:cNvSpPr>
          <p:nvPr/>
        </p:nvSpPr>
        <p:spPr>
          <a:xfrm>
            <a:off x="311700" y="1152475"/>
            <a:ext cx="4005858" cy="2944442"/>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1600"/>
              </a:spcAft>
              <a:buClr>
                <a:schemeClr val="dk2"/>
              </a:buClr>
              <a:buSzPct val="100000"/>
              <a:buNone/>
              <a:defRPr sz="1800" b="0" i="0" u="none" strike="noStrike" cap="none">
                <a:solidFill>
                  <a:schemeClr val="dk2"/>
                </a:solidFill>
                <a:latin typeface="Arial"/>
                <a:ea typeface="Arial"/>
                <a:cs typeface="Arial"/>
                <a:sym typeface="Arial"/>
              </a:defRPr>
            </a:lvl1pPr>
            <a:lvl2pPr marR="0" lvl="1"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2pPr>
            <a:lvl3pPr marR="0" lvl="2"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3pPr>
            <a:lvl4pPr marR="0" lvl="3"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4pPr>
            <a:lvl5pPr marR="0" lvl="4"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5pPr>
            <a:lvl6pPr marR="0" lvl="5"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6pPr>
            <a:lvl7pPr marR="0" lvl="6"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7pPr>
            <a:lvl8pPr marR="0" lvl="7"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8pPr>
            <a:lvl9pPr marR="0" lvl="8"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9pPr>
          </a:lstStyle>
          <a:p>
            <a:pPr>
              <a:spcAft>
                <a:spcPts val="0"/>
              </a:spcAft>
            </a:pPr>
            <a:r>
              <a:rPr lang="en-US" sz="1400" i="1" dirty="0">
                <a:solidFill>
                  <a:schemeClr val="bg1"/>
                </a:solidFill>
              </a:rPr>
              <a:t>“The only bad thing about theoretical computing is that there are no theoretical computers.”     </a:t>
            </a:r>
            <a:r>
              <a:rPr lang="en-US" sz="1400" dirty="0">
                <a:solidFill>
                  <a:schemeClr val="bg1"/>
                </a:solidFill>
              </a:rPr>
              <a:t>Andy Thomason.</a:t>
            </a:r>
          </a:p>
          <a:p>
            <a:pPr>
              <a:spcAft>
                <a:spcPts val="0"/>
              </a:spcAft>
            </a:pPr>
            <a:endParaRPr lang="en-US" dirty="0">
              <a:solidFill>
                <a:schemeClr val="bg1"/>
              </a:solidFill>
            </a:endParaRPr>
          </a:p>
          <a:p>
            <a:pPr>
              <a:spcAft>
                <a:spcPts val="0"/>
              </a:spcAft>
            </a:pPr>
            <a:r>
              <a:rPr lang="en-US" dirty="0">
                <a:solidFill>
                  <a:schemeClr val="bg1"/>
                </a:solidFill>
              </a:rPr>
              <a:t>CPU pipeline</a:t>
            </a:r>
          </a:p>
          <a:p>
            <a:pPr>
              <a:spcAft>
                <a:spcPts val="0"/>
              </a:spcAft>
            </a:pPr>
            <a:r>
              <a:rPr lang="en-US" sz="1400" dirty="0">
                <a:solidFill>
                  <a:schemeClr val="bg1"/>
                </a:solidFill>
              </a:rPr>
              <a:t>Do not help the compiler!</a:t>
            </a:r>
          </a:p>
          <a:p>
            <a:pPr>
              <a:spcAft>
                <a:spcPts val="0"/>
              </a:spcAft>
            </a:pPr>
            <a:r>
              <a:rPr lang="en-US" sz="1400" dirty="0">
                <a:solidFill>
                  <a:schemeClr val="bg1"/>
                </a:solidFill>
              </a:rPr>
              <a:t>But don’t sabotage it!</a:t>
            </a:r>
          </a:p>
          <a:p>
            <a:pPr>
              <a:spcAft>
                <a:spcPts val="0"/>
              </a:spcAft>
            </a:pPr>
            <a:endParaRPr lang="en-US" dirty="0">
              <a:solidFill>
                <a:schemeClr val="bg1"/>
              </a:solidFill>
            </a:endParaRPr>
          </a:p>
          <a:p>
            <a:r>
              <a:rPr lang="en-US" dirty="0">
                <a:solidFill>
                  <a:schemeClr val="bg1"/>
                </a:solidFill>
              </a:rPr>
              <a:t>Concurrency?</a:t>
            </a:r>
          </a:p>
        </p:txBody>
      </p:sp>
      <p:sp>
        <p:nvSpPr>
          <p:cNvPr id="13" name="Shape 121"/>
          <p:cNvSpPr txBox="1"/>
          <p:nvPr/>
        </p:nvSpPr>
        <p:spPr>
          <a:xfrm>
            <a:off x="-11300" y="4865125"/>
            <a:ext cx="6872100" cy="572700"/>
          </a:xfrm>
          <a:prstGeom prst="rect">
            <a:avLst/>
          </a:prstGeom>
          <a:noFill/>
          <a:ln>
            <a:noFill/>
          </a:ln>
        </p:spPr>
        <p:txBody>
          <a:bodyPr lIns="91425" tIns="91425" rIns="91425" bIns="91425" anchor="t" anchorCtr="0">
            <a:noAutofit/>
          </a:bodyPr>
          <a:lstStyle/>
          <a:p>
            <a:pPr lvl="0" rtl="0">
              <a:spcBef>
                <a:spcPts val="0"/>
              </a:spcBef>
              <a:buNone/>
            </a:pPr>
            <a:r>
              <a:rPr lang="en" sz="1000" dirty="0">
                <a:solidFill>
                  <a:schemeClr val="bg1"/>
                </a:solidFill>
              </a:rPr>
              <a:t>Image taken from a talk of Herb Sutter and Scott Meiers on concurrency and C++11. </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Shape 374"/>
        <p:cNvGrpSpPr/>
        <p:nvPr/>
      </p:nvGrpSpPr>
      <p:grpSpPr>
        <a:xfrm>
          <a:off x="0" y="0"/>
          <a:ext cx="0" cy="0"/>
          <a:chOff x="0" y="0"/>
          <a:chExt cx="0" cy="0"/>
        </a:xfrm>
      </p:grpSpPr>
      <p:sp>
        <p:nvSpPr>
          <p:cNvPr id="26" name="Rectangle 25"/>
          <p:cNvSpPr/>
          <p:nvPr/>
        </p:nvSpPr>
        <p:spPr>
          <a:xfrm>
            <a:off x="0" y="0"/>
            <a:ext cx="9144000" cy="51435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5" name="Shape 375"/>
          <p:cNvSpPr/>
          <p:nvPr/>
        </p:nvSpPr>
        <p:spPr>
          <a:xfrm>
            <a:off x="0" y="107825"/>
            <a:ext cx="9144000" cy="637500"/>
          </a:xfrm>
          <a:prstGeom prst="rect">
            <a:avLst/>
          </a:prstGeom>
          <a:solidFill>
            <a:srgbClr val="0070C0"/>
          </a:solidFill>
          <a:ln>
            <a:noFill/>
          </a:ln>
        </p:spPr>
        <p:txBody>
          <a:bodyPr lIns="91425" tIns="91425" rIns="91425" bIns="91425" anchor="ctr" anchorCtr="0">
            <a:noAutofit/>
          </a:bodyPr>
          <a:lstStyle/>
          <a:p>
            <a:pPr lvl="0">
              <a:spcBef>
                <a:spcPts val="0"/>
              </a:spcBef>
              <a:buNone/>
            </a:pPr>
            <a:endParaRPr/>
          </a:p>
        </p:txBody>
      </p:sp>
      <p:sp>
        <p:nvSpPr>
          <p:cNvPr id="376" name="Shape 376"/>
          <p:cNvSpPr txBox="1">
            <a:spLocks noGrp="1"/>
          </p:cNvSpPr>
          <p:nvPr>
            <p:ph type="body" idx="1"/>
          </p:nvPr>
        </p:nvSpPr>
        <p:spPr>
          <a:xfrm>
            <a:off x="249300" y="1152475"/>
            <a:ext cx="4246500" cy="3114600"/>
          </a:xfrm>
          <a:prstGeom prst="rect">
            <a:avLst/>
          </a:prstGeom>
        </p:spPr>
        <p:txBody>
          <a:bodyPr lIns="91425" tIns="91425" rIns="91425" bIns="91425" anchor="t" anchorCtr="0">
            <a:noAutofit/>
          </a:bodyPr>
          <a:lstStyle/>
          <a:p>
            <a:pPr lvl="0">
              <a:spcBef>
                <a:spcPts val="0"/>
              </a:spcBef>
              <a:buNone/>
            </a:pPr>
            <a:r>
              <a:rPr lang="en" dirty="0">
                <a:solidFill>
                  <a:schemeClr val="bg1"/>
                </a:solidFill>
              </a:rPr>
              <a:t>CPUs are fast:</a:t>
            </a:r>
          </a:p>
          <a:p>
            <a:pPr marL="514350" lvl="0" indent="-285750" rtl="0">
              <a:spcBef>
                <a:spcPts val="0"/>
              </a:spcBef>
              <a:buClr>
                <a:schemeClr val="bg1"/>
              </a:buClr>
              <a:buFont typeface="Arial" panose="020B0604020202020204" pitchFamily="34" charset="0"/>
              <a:buChar char="•"/>
            </a:pPr>
            <a:r>
              <a:rPr lang="en" dirty="0">
                <a:solidFill>
                  <a:schemeClr val="bg1"/>
                </a:solidFill>
              </a:rPr>
              <a:t>1.000.000.000 cycles/second</a:t>
            </a:r>
          </a:p>
          <a:p>
            <a:pPr marL="514350" lvl="0" indent="-285750" rtl="0">
              <a:spcBef>
                <a:spcPts val="0"/>
              </a:spcBef>
              <a:buClr>
                <a:schemeClr val="bg1"/>
              </a:buClr>
              <a:buFont typeface="Arial" panose="020B0604020202020204" pitchFamily="34" charset="0"/>
              <a:buChar char="•"/>
            </a:pPr>
            <a:r>
              <a:rPr lang="en" dirty="0">
                <a:solidFill>
                  <a:schemeClr val="bg1"/>
                </a:solidFill>
              </a:rPr>
              <a:t>12+ cores per socket</a:t>
            </a:r>
          </a:p>
          <a:p>
            <a:pPr marL="514350" lvl="0" indent="-285750" rtl="0">
              <a:spcBef>
                <a:spcPts val="0"/>
              </a:spcBef>
              <a:buClr>
                <a:schemeClr val="bg1"/>
              </a:buClr>
              <a:buFont typeface="Arial" panose="020B0604020202020204" pitchFamily="34" charset="0"/>
              <a:buChar char="•"/>
            </a:pPr>
            <a:r>
              <a:rPr lang="en" dirty="0">
                <a:solidFill>
                  <a:schemeClr val="bg1"/>
                </a:solidFill>
              </a:rPr>
              <a:t>3+ execution ports per core</a:t>
            </a:r>
          </a:p>
          <a:p>
            <a:pPr marL="514350" lvl="0" indent="-285750" rtl="0">
              <a:spcBef>
                <a:spcPts val="0"/>
              </a:spcBef>
              <a:buClr>
                <a:schemeClr val="bg1"/>
              </a:buClr>
              <a:buFont typeface="Arial" panose="020B0604020202020204" pitchFamily="34" charset="0"/>
              <a:buChar char="•"/>
            </a:pPr>
            <a:r>
              <a:rPr lang="en" dirty="0">
                <a:solidFill>
                  <a:schemeClr val="bg1"/>
                </a:solidFill>
              </a:rPr>
              <a:t>36.000.000.000 instru/second</a:t>
            </a:r>
          </a:p>
          <a:p>
            <a:pPr lvl="0">
              <a:spcBef>
                <a:spcPts val="0"/>
              </a:spcBef>
              <a:buNone/>
            </a:pPr>
            <a:endParaRPr dirty="0">
              <a:solidFill>
                <a:schemeClr val="bg1"/>
              </a:solidFill>
            </a:endParaRPr>
          </a:p>
          <a:p>
            <a:pPr lvl="0">
              <a:spcBef>
                <a:spcPts val="0"/>
              </a:spcBef>
              <a:buNone/>
            </a:pPr>
            <a:endParaRPr dirty="0">
              <a:solidFill>
                <a:schemeClr val="bg1"/>
              </a:solidFill>
            </a:endParaRPr>
          </a:p>
          <a:p>
            <a:pPr lvl="0">
              <a:spcBef>
                <a:spcPts val="0"/>
              </a:spcBef>
              <a:buNone/>
            </a:pPr>
            <a:endParaRPr dirty="0">
              <a:solidFill>
                <a:schemeClr val="bg1"/>
              </a:solidFill>
            </a:endParaRPr>
          </a:p>
          <a:p>
            <a:pPr lvl="0" rtl="0">
              <a:spcBef>
                <a:spcPts val="0"/>
              </a:spcBef>
              <a:buNone/>
            </a:pPr>
            <a:endParaRPr dirty="0">
              <a:solidFill>
                <a:schemeClr val="bg1"/>
              </a:solidFill>
            </a:endParaRPr>
          </a:p>
        </p:txBody>
      </p:sp>
      <p:sp>
        <p:nvSpPr>
          <p:cNvPr id="377" name="Shape 377"/>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solidFill>
                  <a:schemeClr val="bg1"/>
                </a:solidFill>
              </a:rPr>
              <a:t>7</a:t>
            </a:fld>
            <a:endParaRPr lang="en">
              <a:solidFill>
                <a:schemeClr val="bg1"/>
              </a:solidFill>
            </a:endParaRPr>
          </a:p>
        </p:txBody>
      </p:sp>
      <p:sp>
        <p:nvSpPr>
          <p:cNvPr id="378" name="Shape 378"/>
          <p:cNvSpPr txBox="1">
            <a:spLocks noGrp="1"/>
          </p:cNvSpPr>
          <p:nvPr>
            <p:ph type="title"/>
          </p:nvPr>
        </p:nvSpPr>
        <p:spPr>
          <a:xfrm>
            <a:off x="311700" y="140225"/>
            <a:ext cx="8520600" cy="572700"/>
          </a:xfrm>
          <a:prstGeom prst="rect">
            <a:avLst/>
          </a:prstGeom>
        </p:spPr>
        <p:txBody>
          <a:bodyPr lIns="91425" tIns="91425" rIns="91425" bIns="91425" anchor="t" anchorCtr="0">
            <a:noAutofit/>
          </a:bodyPr>
          <a:lstStyle/>
          <a:p>
            <a:pPr lvl="0" rtl="0">
              <a:spcBef>
                <a:spcPts val="0"/>
              </a:spcBef>
              <a:buNone/>
            </a:pPr>
            <a:r>
              <a:rPr lang="en" dirty="0">
                <a:solidFill>
                  <a:srgbClr val="FFFFFF"/>
                </a:solidFill>
              </a:rPr>
              <a:t>2) Know your hardware: CPU</a:t>
            </a:r>
          </a:p>
        </p:txBody>
      </p:sp>
      <p:pic>
        <p:nvPicPr>
          <p:cNvPr id="1026" name="Picture 2" descr="Image result for intel cpu i7 cache"/>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511700" y="984693"/>
            <a:ext cx="4163000" cy="2897448"/>
          </a:xfrm>
          <a:prstGeom prst="rect">
            <a:avLst/>
          </a:prstGeom>
          <a:noFill/>
          <a:extLst>
            <a:ext uri="{909E8E84-426E-40DD-AFC4-6F175D3DCCD1}">
              <a14:hiddenFill xmlns:a14="http://schemas.microsoft.com/office/drawing/2010/main">
                <a:solidFill>
                  <a:srgbClr val="FFFFFF"/>
                </a:solidFill>
              </a14:hiddenFill>
            </a:ext>
          </a:extLst>
        </p:spPr>
      </p:pic>
      <p:sp>
        <p:nvSpPr>
          <p:cNvPr id="24" name="Rectangle 23"/>
          <p:cNvSpPr/>
          <p:nvPr/>
        </p:nvSpPr>
        <p:spPr>
          <a:xfrm>
            <a:off x="7991650" y="1254041"/>
            <a:ext cx="683050" cy="2651965"/>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4492472" y="1298713"/>
            <a:ext cx="676569" cy="2651965"/>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hape 71"/>
          <p:cNvSpPr txBox="1">
            <a:spLocks/>
          </p:cNvSpPr>
          <p:nvPr/>
        </p:nvSpPr>
        <p:spPr>
          <a:xfrm>
            <a:off x="8683388" y="4663216"/>
            <a:ext cx="548700" cy="393600"/>
          </a:xfrm>
          <a:prstGeom prst="rect">
            <a:avLst/>
          </a:prstGeom>
          <a:noFill/>
          <a:ln>
            <a:noFill/>
          </a:ln>
        </p:spPr>
        <p:txBody>
          <a:bodyPr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 dirty="0">
                <a:solidFill>
                  <a:schemeClr val="bg1"/>
                </a:solidFill>
              </a:rPr>
              <a:t>/40</a:t>
            </a:r>
          </a:p>
        </p:txBody>
      </p:sp>
      <p:pic>
        <p:nvPicPr>
          <p:cNvPr id="22" name="Imagen 1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0" y="4504067"/>
            <a:ext cx="9144000" cy="65268"/>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Shape 384"/>
        <p:cNvGrpSpPr/>
        <p:nvPr/>
      </p:nvGrpSpPr>
      <p:grpSpPr>
        <a:xfrm>
          <a:off x="0" y="0"/>
          <a:ext cx="0" cy="0"/>
          <a:chOff x="0" y="0"/>
          <a:chExt cx="0" cy="0"/>
        </a:xfrm>
      </p:grpSpPr>
      <p:sp>
        <p:nvSpPr>
          <p:cNvPr id="28" name="Rectangle 27"/>
          <p:cNvSpPr/>
          <p:nvPr/>
        </p:nvSpPr>
        <p:spPr>
          <a:xfrm>
            <a:off x="0" y="-1"/>
            <a:ext cx="9144000" cy="5143675"/>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5" name="Shape 385"/>
          <p:cNvSpPr/>
          <p:nvPr/>
        </p:nvSpPr>
        <p:spPr>
          <a:xfrm>
            <a:off x="0" y="107825"/>
            <a:ext cx="9144000" cy="637500"/>
          </a:xfrm>
          <a:prstGeom prst="rect">
            <a:avLst/>
          </a:prstGeom>
          <a:solidFill>
            <a:srgbClr val="0070C0"/>
          </a:solidFill>
          <a:ln>
            <a:noFill/>
          </a:ln>
        </p:spPr>
        <p:txBody>
          <a:bodyPr lIns="91425" tIns="91425" rIns="91425" bIns="91425" anchor="ctr" anchorCtr="0">
            <a:noAutofit/>
          </a:bodyPr>
          <a:lstStyle/>
          <a:p>
            <a:pPr lvl="0">
              <a:spcBef>
                <a:spcPts val="0"/>
              </a:spcBef>
              <a:buNone/>
            </a:pPr>
            <a:endParaRPr/>
          </a:p>
        </p:txBody>
      </p:sp>
      <p:sp>
        <p:nvSpPr>
          <p:cNvPr id="386" name="Shape 386"/>
          <p:cNvSpPr txBox="1">
            <a:spLocks noGrp="1"/>
          </p:cNvSpPr>
          <p:nvPr>
            <p:ph type="body" idx="1"/>
          </p:nvPr>
        </p:nvSpPr>
        <p:spPr>
          <a:xfrm>
            <a:off x="249300" y="1152475"/>
            <a:ext cx="4246500" cy="3114600"/>
          </a:xfrm>
          <a:prstGeom prst="rect">
            <a:avLst/>
          </a:prstGeom>
        </p:spPr>
        <p:txBody>
          <a:bodyPr lIns="91425" tIns="91425" rIns="91425" bIns="91425" anchor="t" anchorCtr="0">
            <a:noAutofit/>
          </a:bodyPr>
          <a:lstStyle/>
          <a:p>
            <a:pPr lvl="0" rtl="0">
              <a:spcBef>
                <a:spcPts val="0"/>
              </a:spcBef>
              <a:buNone/>
            </a:pPr>
            <a:r>
              <a:rPr lang="en" dirty="0">
                <a:solidFill>
                  <a:schemeClr val="bg1"/>
                </a:solidFill>
              </a:rPr>
              <a:t>CPUs are </a:t>
            </a:r>
            <a:r>
              <a:rPr lang="en" b="1" dirty="0">
                <a:solidFill>
                  <a:schemeClr val="bg1"/>
                </a:solidFill>
              </a:rPr>
              <a:t>too </a:t>
            </a:r>
            <a:r>
              <a:rPr lang="en" dirty="0">
                <a:solidFill>
                  <a:schemeClr val="bg1"/>
                </a:solidFill>
              </a:rPr>
              <a:t>fast:</a:t>
            </a:r>
          </a:p>
          <a:p>
            <a:pPr marL="514350" lvl="0" indent="-285750" rtl="0">
              <a:spcBef>
                <a:spcPts val="0"/>
              </a:spcBef>
              <a:buClr>
                <a:schemeClr val="bg1"/>
              </a:buClr>
              <a:buFont typeface="Arial" panose="020B0604020202020204" pitchFamily="34" charset="0"/>
              <a:buChar char="•"/>
            </a:pPr>
            <a:r>
              <a:rPr lang="en" dirty="0">
                <a:solidFill>
                  <a:schemeClr val="bg1"/>
                </a:solidFill>
              </a:rPr>
              <a:t>1.000.000.000 cycles/second</a:t>
            </a:r>
          </a:p>
          <a:p>
            <a:pPr marL="514350" lvl="0" indent="-285750" rtl="0">
              <a:spcBef>
                <a:spcPts val="0"/>
              </a:spcBef>
              <a:buClr>
                <a:schemeClr val="bg1"/>
              </a:buClr>
              <a:buFont typeface="Arial" panose="020B0604020202020204" pitchFamily="34" charset="0"/>
              <a:buChar char="•"/>
            </a:pPr>
            <a:r>
              <a:rPr lang="en" dirty="0">
                <a:solidFill>
                  <a:schemeClr val="bg1"/>
                </a:solidFill>
              </a:rPr>
              <a:t>12+ cores per socket</a:t>
            </a:r>
          </a:p>
          <a:p>
            <a:pPr marL="514350" lvl="0" indent="-285750" rtl="0">
              <a:spcBef>
                <a:spcPts val="0"/>
              </a:spcBef>
              <a:buClr>
                <a:schemeClr val="bg1"/>
              </a:buClr>
              <a:buFont typeface="Arial" panose="020B0604020202020204" pitchFamily="34" charset="0"/>
              <a:buChar char="•"/>
            </a:pPr>
            <a:r>
              <a:rPr lang="en" dirty="0">
                <a:solidFill>
                  <a:schemeClr val="bg1"/>
                </a:solidFill>
              </a:rPr>
              <a:t>3+ execution ports per core</a:t>
            </a:r>
          </a:p>
          <a:p>
            <a:pPr marL="514350" lvl="0" indent="-285750" rtl="0">
              <a:spcBef>
                <a:spcPts val="0"/>
              </a:spcBef>
              <a:buClr>
                <a:schemeClr val="bg1"/>
              </a:buClr>
              <a:buFont typeface="Arial" panose="020B0604020202020204" pitchFamily="34" charset="0"/>
              <a:buChar char="•"/>
            </a:pPr>
            <a:r>
              <a:rPr lang="en" dirty="0">
                <a:solidFill>
                  <a:schemeClr val="bg1"/>
                </a:solidFill>
              </a:rPr>
              <a:t>36.000.000.000 instru/second</a:t>
            </a:r>
          </a:p>
          <a:p>
            <a:pPr marL="514350" lvl="0" indent="-285750" rtl="0">
              <a:spcBef>
                <a:spcPts val="0"/>
              </a:spcBef>
              <a:buClr>
                <a:schemeClr val="bg1"/>
              </a:buClr>
              <a:buFont typeface="Arial" panose="020B0604020202020204" pitchFamily="34" charset="0"/>
              <a:buChar char="•"/>
            </a:pPr>
            <a:r>
              <a:rPr lang="en" dirty="0">
                <a:solidFill>
                  <a:schemeClr val="bg1"/>
                </a:solidFill>
              </a:rPr>
              <a:t>Waiting for data!</a:t>
            </a:r>
          </a:p>
          <a:p>
            <a:pPr lvl="0" rtl="0">
              <a:spcBef>
                <a:spcPts val="0"/>
              </a:spcBef>
              <a:buNone/>
            </a:pPr>
            <a:endParaRPr dirty="0">
              <a:solidFill>
                <a:schemeClr val="bg1"/>
              </a:solidFill>
            </a:endParaRPr>
          </a:p>
          <a:p>
            <a:pPr lvl="0" rtl="0">
              <a:spcBef>
                <a:spcPts val="0"/>
              </a:spcBef>
              <a:buNone/>
            </a:pPr>
            <a:endParaRPr dirty="0">
              <a:solidFill>
                <a:schemeClr val="bg1"/>
              </a:solidFill>
            </a:endParaRPr>
          </a:p>
          <a:p>
            <a:pPr lvl="0" rtl="0">
              <a:spcBef>
                <a:spcPts val="0"/>
              </a:spcBef>
              <a:buNone/>
            </a:pPr>
            <a:endParaRPr dirty="0">
              <a:solidFill>
                <a:schemeClr val="bg1"/>
              </a:solidFill>
            </a:endParaRPr>
          </a:p>
        </p:txBody>
      </p:sp>
      <p:sp>
        <p:nvSpPr>
          <p:cNvPr id="387" name="Shape 387"/>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solidFill>
                  <a:schemeClr val="bg1"/>
                </a:solidFill>
              </a:rPr>
              <a:t>8</a:t>
            </a:fld>
            <a:endParaRPr lang="en" dirty="0">
              <a:solidFill>
                <a:schemeClr val="bg1"/>
              </a:solidFill>
            </a:endParaRPr>
          </a:p>
        </p:txBody>
      </p:sp>
      <p:sp>
        <p:nvSpPr>
          <p:cNvPr id="388" name="Shape 388"/>
          <p:cNvSpPr txBox="1">
            <a:spLocks noGrp="1"/>
          </p:cNvSpPr>
          <p:nvPr>
            <p:ph type="title"/>
          </p:nvPr>
        </p:nvSpPr>
        <p:spPr>
          <a:xfrm>
            <a:off x="311700" y="140225"/>
            <a:ext cx="8520600" cy="572700"/>
          </a:xfrm>
          <a:prstGeom prst="rect">
            <a:avLst/>
          </a:prstGeom>
        </p:spPr>
        <p:txBody>
          <a:bodyPr lIns="91425" tIns="91425" rIns="91425" bIns="91425" anchor="t" anchorCtr="0">
            <a:noAutofit/>
          </a:bodyPr>
          <a:lstStyle/>
          <a:p>
            <a:pPr lvl="0" rtl="0">
              <a:spcBef>
                <a:spcPts val="0"/>
              </a:spcBef>
              <a:buNone/>
            </a:pPr>
            <a:r>
              <a:rPr lang="en" dirty="0">
                <a:solidFill>
                  <a:srgbClr val="FFFFFF"/>
                </a:solidFill>
              </a:rPr>
              <a:t>2) Know your hardware: CPU</a:t>
            </a:r>
          </a:p>
        </p:txBody>
      </p:sp>
      <p:pic>
        <p:nvPicPr>
          <p:cNvPr id="25" name="Picture 2" descr="Image result for intel cpu i7 cache"/>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511700" y="984693"/>
            <a:ext cx="4163000" cy="2897448"/>
          </a:xfrm>
          <a:prstGeom prst="rect">
            <a:avLst/>
          </a:prstGeom>
          <a:noFill/>
          <a:extLst>
            <a:ext uri="{909E8E84-426E-40DD-AFC4-6F175D3DCCD1}">
              <a14:hiddenFill xmlns:a14="http://schemas.microsoft.com/office/drawing/2010/main">
                <a:solidFill>
                  <a:srgbClr val="FFFFFF"/>
                </a:solidFill>
              </a14:hiddenFill>
            </a:ext>
          </a:extLst>
        </p:spPr>
      </p:pic>
      <p:sp>
        <p:nvSpPr>
          <p:cNvPr id="26" name="Rectangle 25"/>
          <p:cNvSpPr/>
          <p:nvPr/>
        </p:nvSpPr>
        <p:spPr>
          <a:xfrm>
            <a:off x="7991650" y="1254041"/>
            <a:ext cx="683050" cy="2651965"/>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4492472" y="1298713"/>
            <a:ext cx="676569" cy="2651965"/>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Shape 71"/>
          <p:cNvSpPr txBox="1">
            <a:spLocks/>
          </p:cNvSpPr>
          <p:nvPr/>
        </p:nvSpPr>
        <p:spPr>
          <a:xfrm>
            <a:off x="8683388" y="4663216"/>
            <a:ext cx="548700" cy="393600"/>
          </a:xfrm>
          <a:prstGeom prst="rect">
            <a:avLst/>
          </a:prstGeom>
          <a:noFill/>
          <a:ln>
            <a:noFill/>
          </a:ln>
        </p:spPr>
        <p:txBody>
          <a:bodyPr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 dirty="0">
                <a:solidFill>
                  <a:schemeClr val="bg1"/>
                </a:solidFill>
              </a:rPr>
              <a:t>/40</a:t>
            </a:r>
          </a:p>
        </p:txBody>
      </p:sp>
      <p:pic>
        <p:nvPicPr>
          <p:cNvPr id="23" name="Imagen 1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0" y="4504067"/>
            <a:ext cx="9144000" cy="65268"/>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Shape 394"/>
        <p:cNvGrpSpPr/>
        <p:nvPr/>
      </p:nvGrpSpPr>
      <p:grpSpPr>
        <a:xfrm>
          <a:off x="0" y="0"/>
          <a:ext cx="0" cy="0"/>
          <a:chOff x="0" y="0"/>
          <a:chExt cx="0" cy="0"/>
        </a:xfrm>
      </p:grpSpPr>
      <p:sp>
        <p:nvSpPr>
          <p:cNvPr id="22" name="Rectangle 21"/>
          <p:cNvSpPr/>
          <p:nvPr/>
        </p:nvSpPr>
        <p:spPr>
          <a:xfrm>
            <a:off x="0" y="0"/>
            <a:ext cx="9144000" cy="51435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395" name="Shape 395"/>
          <p:cNvSpPr/>
          <p:nvPr/>
        </p:nvSpPr>
        <p:spPr>
          <a:xfrm>
            <a:off x="0" y="107825"/>
            <a:ext cx="9144000" cy="637500"/>
          </a:xfrm>
          <a:prstGeom prst="rect">
            <a:avLst/>
          </a:prstGeom>
          <a:solidFill>
            <a:srgbClr val="0070C0"/>
          </a:solidFill>
          <a:ln>
            <a:noFill/>
          </a:ln>
        </p:spPr>
        <p:txBody>
          <a:bodyPr lIns="91425" tIns="91425" rIns="91425" bIns="91425" anchor="ctr" anchorCtr="0">
            <a:noAutofit/>
          </a:bodyPr>
          <a:lstStyle/>
          <a:p>
            <a:pPr lvl="0">
              <a:spcBef>
                <a:spcPts val="0"/>
              </a:spcBef>
              <a:buNone/>
            </a:pPr>
            <a:endParaRPr/>
          </a:p>
        </p:txBody>
      </p:sp>
      <p:sp>
        <p:nvSpPr>
          <p:cNvPr id="396" name="Shape 396"/>
          <p:cNvSpPr txBox="1">
            <a:spLocks noGrp="1"/>
          </p:cNvSpPr>
          <p:nvPr>
            <p:ph type="body" idx="1"/>
          </p:nvPr>
        </p:nvSpPr>
        <p:spPr>
          <a:xfrm>
            <a:off x="4212175" y="1152475"/>
            <a:ext cx="4868215" cy="3416400"/>
          </a:xfrm>
          <a:prstGeom prst="rect">
            <a:avLst/>
          </a:prstGeom>
        </p:spPr>
        <p:txBody>
          <a:bodyPr lIns="91425" tIns="91425" rIns="91425" bIns="91425" anchor="t" anchorCtr="0">
            <a:noAutofit/>
          </a:bodyPr>
          <a:lstStyle/>
          <a:p>
            <a:pPr lvl="0" rtl="0">
              <a:spcBef>
                <a:spcPts val="0"/>
              </a:spcBef>
              <a:spcAft>
                <a:spcPts val="0"/>
              </a:spcAft>
              <a:buNone/>
            </a:pPr>
            <a:r>
              <a:rPr lang="en" dirty="0">
                <a:solidFill>
                  <a:schemeClr val="bg1"/>
                </a:solidFill>
              </a:rPr>
              <a:t>‘Pipeline’ of instructions.</a:t>
            </a:r>
          </a:p>
          <a:p>
            <a:pPr lvl="0" rtl="0">
              <a:spcBef>
                <a:spcPts val="0"/>
              </a:spcBef>
              <a:spcAft>
                <a:spcPts val="0"/>
              </a:spcAft>
              <a:buNone/>
            </a:pPr>
            <a:endParaRPr dirty="0">
              <a:solidFill>
                <a:schemeClr val="bg1"/>
              </a:solidFill>
            </a:endParaRPr>
          </a:p>
          <a:p>
            <a:pPr lvl="0" rtl="0">
              <a:spcBef>
                <a:spcPts val="0"/>
              </a:spcBef>
              <a:spcAft>
                <a:spcPts val="0"/>
              </a:spcAft>
              <a:buNone/>
            </a:pPr>
            <a:r>
              <a:rPr lang="en" dirty="0">
                <a:solidFill>
                  <a:srgbClr val="FF9B9B"/>
                </a:solidFill>
              </a:rPr>
              <a:t>BAD,</a:t>
            </a:r>
            <a:r>
              <a:rPr lang="en" dirty="0">
                <a:solidFill>
                  <a:schemeClr val="bg1"/>
                </a:solidFill>
              </a:rPr>
              <a:t> aliasing is bad - </a:t>
            </a:r>
            <a:r>
              <a:rPr lang="en" sz="1100" dirty="0">
                <a:solidFill>
                  <a:schemeClr val="bg1"/>
                </a:solidFill>
              </a:rPr>
              <a:t>prefetch</a:t>
            </a:r>
          </a:p>
          <a:p>
            <a:pPr lvl="0" rtl="0">
              <a:spcBef>
                <a:spcPts val="0"/>
              </a:spcBef>
              <a:spcAft>
                <a:spcPts val="0"/>
              </a:spcAft>
              <a:buNone/>
            </a:pPr>
            <a:r>
              <a:rPr lang="en" dirty="0">
                <a:solidFill>
                  <a:srgbClr val="FF9B9B"/>
                </a:solidFill>
              </a:rPr>
              <a:t>BAD,</a:t>
            </a:r>
            <a:r>
              <a:rPr lang="en" dirty="0">
                <a:solidFill>
                  <a:schemeClr val="bg1"/>
                </a:solidFill>
              </a:rPr>
              <a:t> concionals are bad - </a:t>
            </a:r>
            <a:r>
              <a:rPr lang="en" sz="1100" dirty="0">
                <a:solidFill>
                  <a:schemeClr val="bg1"/>
                </a:solidFill>
              </a:rPr>
              <a:t>taking decisions beforehand</a:t>
            </a:r>
          </a:p>
          <a:p>
            <a:pPr lvl="0" rtl="0">
              <a:spcBef>
                <a:spcPts val="0"/>
              </a:spcBef>
              <a:spcAft>
                <a:spcPts val="0"/>
              </a:spcAft>
              <a:buNone/>
            </a:pPr>
            <a:r>
              <a:rPr lang="en" dirty="0">
                <a:solidFill>
                  <a:srgbClr val="FF9B9B"/>
                </a:solidFill>
              </a:rPr>
              <a:t>BAD,</a:t>
            </a:r>
            <a:r>
              <a:rPr lang="en" dirty="0">
                <a:solidFill>
                  <a:schemeClr val="bg1"/>
                </a:solidFill>
              </a:rPr>
              <a:t> virtualization is bad - </a:t>
            </a:r>
            <a:r>
              <a:rPr lang="en" sz="1100" dirty="0">
                <a:solidFill>
                  <a:schemeClr val="bg1"/>
                </a:solidFill>
              </a:rPr>
              <a:t>vtable=alias</a:t>
            </a:r>
          </a:p>
          <a:p>
            <a:pPr lvl="0" rtl="0">
              <a:spcBef>
                <a:spcPts val="0"/>
              </a:spcBef>
              <a:spcAft>
                <a:spcPts val="0"/>
              </a:spcAft>
              <a:buNone/>
            </a:pPr>
            <a:endParaRPr sz="1100" dirty="0">
              <a:solidFill>
                <a:schemeClr val="bg1"/>
              </a:solidFill>
            </a:endParaRPr>
          </a:p>
          <a:p>
            <a:pPr lvl="0" rtl="0">
              <a:spcBef>
                <a:spcPts val="0"/>
              </a:spcBef>
              <a:spcAft>
                <a:spcPts val="0"/>
              </a:spcAft>
              <a:buNone/>
            </a:pPr>
            <a:r>
              <a:rPr lang="en" dirty="0">
                <a:solidFill>
                  <a:schemeClr val="bg1"/>
                </a:solidFill>
              </a:rPr>
              <a:t>Multi-threading, not neces</a:t>
            </a:r>
            <a:r>
              <a:rPr lang="en-US" dirty="0">
                <a:solidFill>
                  <a:schemeClr val="bg1"/>
                </a:solidFill>
              </a:rPr>
              <a:t>s</a:t>
            </a:r>
            <a:r>
              <a:rPr lang="en" dirty="0">
                <a:solidFill>
                  <a:schemeClr val="bg1"/>
                </a:solidFill>
              </a:rPr>
              <a:t>arily better!</a:t>
            </a:r>
          </a:p>
          <a:p>
            <a:pPr lvl="0" rtl="0">
              <a:spcBef>
                <a:spcPts val="0"/>
              </a:spcBef>
              <a:spcAft>
                <a:spcPts val="0"/>
              </a:spcAft>
              <a:buNone/>
            </a:pPr>
            <a:endParaRPr dirty="0">
              <a:solidFill>
                <a:schemeClr val="bg1"/>
              </a:solidFill>
            </a:endParaRPr>
          </a:p>
          <a:p>
            <a:pPr lvl="0" rtl="0">
              <a:spcBef>
                <a:spcPts val="0"/>
              </a:spcBef>
              <a:spcAft>
                <a:spcPts val="0"/>
              </a:spcAft>
              <a:buNone/>
            </a:pPr>
            <a:r>
              <a:rPr lang="en" dirty="0">
                <a:solidFill>
                  <a:schemeClr val="bg1"/>
                </a:solidFill>
              </a:rPr>
              <a:t>Threads may share the cache. Caution!</a:t>
            </a:r>
          </a:p>
        </p:txBody>
      </p:sp>
      <p:sp>
        <p:nvSpPr>
          <p:cNvPr id="397" name="Shape 397"/>
          <p:cNvSpPr txBox="1">
            <a:spLocks noGrp="1"/>
          </p:cNvSpPr>
          <p:nvPr>
            <p:ph type="body" idx="1"/>
          </p:nvPr>
        </p:nvSpPr>
        <p:spPr>
          <a:xfrm>
            <a:off x="249300" y="1152474"/>
            <a:ext cx="3737100" cy="3303863"/>
          </a:xfrm>
          <a:prstGeom prst="rect">
            <a:avLst/>
          </a:prstGeom>
        </p:spPr>
        <p:txBody>
          <a:bodyPr lIns="91425" tIns="91425" rIns="91425" bIns="91425" anchor="t" anchorCtr="0">
            <a:noAutofit/>
          </a:bodyPr>
          <a:lstStyle/>
          <a:p>
            <a:pPr lvl="0" rtl="0">
              <a:spcBef>
                <a:spcPts val="0"/>
              </a:spcBef>
              <a:buNone/>
            </a:pPr>
            <a:r>
              <a:rPr lang="en" dirty="0">
                <a:solidFill>
                  <a:schemeClr val="bg1"/>
                </a:solidFill>
              </a:rPr>
              <a:t>CPUs are </a:t>
            </a:r>
            <a:r>
              <a:rPr lang="en" b="1" dirty="0">
                <a:solidFill>
                  <a:schemeClr val="bg1"/>
                </a:solidFill>
              </a:rPr>
              <a:t>too</a:t>
            </a:r>
            <a:r>
              <a:rPr lang="en" dirty="0">
                <a:solidFill>
                  <a:schemeClr val="bg1"/>
                </a:solidFill>
              </a:rPr>
              <a:t> fast:</a:t>
            </a:r>
          </a:p>
          <a:p>
            <a:pPr marL="514350" lvl="0" indent="-285750" rtl="0">
              <a:spcBef>
                <a:spcPts val="0"/>
              </a:spcBef>
              <a:buClr>
                <a:schemeClr val="bg1"/>
              </a:buClr>
              <a:buFont typeface="Arial" panose="020B0604020202020204" pitchFamily="34" charset="0"/>
              <a:buChar char="•"/>
            </a:pPr>
            <a:r>
              <a:rPr lang="en" dirty="0">
                <a:solidFill>
                  <a:schemeClr val="bg1"/>
                </a:solidFill>
              </a:rPr>
              <a:t>1.000.000.000 cycles/second</a:t>
            </a:r>
          </a:p>
          <a:p>
            <a:pPr marL="514350" lvl="0" indent="-285750" rtl="0">
              <a:spcBef>
                <a:spcPts val="0"/>
              </a:spcBef>
              <a:buClr>
                <a:schemeClr val="bg1"/>
              </a:buClr>
              <a:buFont typeface="Arial" panose="020B0604020202020204" pitchFamily="34" charset="0"/>
              <a:buChar char="•"/>
            </a:pPr>
            <a:r>
              <a:rPr lang="en" dirty="0">
                <a:solidFill>
                  <a:schemeClr val="bg1"/>
                </a:solidFill>
              </a:rPr>
              <a:t>12+ cores per socket</a:t>
            </a:r>
          </a:p>
          <a:p>
            <a:pPr marL="514350" lvl="0" indent="-285750" rtl="0">
              <a:spcBef>
                <a:spcPts val="0"/>
              </a:spcBef>
              <a:buClr>
                <a:schemeClr val="bg1"/>
              </a:buClr>
              <a:buFont typeface="Arial" panose="020B0604020202020204" pitchFamily="34" charset="0"/>
              <a:buChar char="•"/>
            </a:pPr>
            <a:r>
              <a:rPr lang="en" dirty="0">
                <a:solidFill>
                  <a:schemeClr val="bg1"/>
                </a:solidFill>
              </a:rPr>
              <a:t>3+ execution ports per core</a:t>
            </a:r>
          </a:p>
          <a:p>
            <a:pPr marL="514350" lvl="0" indent="-285750" rtl="0">
              <a:spcBef>
                <a:spcPts val="0"/>
              </a:spcBef>
              <a:buClr>
                <a:schemeClr val="bg1"/>
              </a:buClr>
              <a:buFont typeface="Arial" panose="020B0604020202020204" pitchFamily="34" charset="0"/>
              <a:buChar char="•"/>
            </a:pPr>
            <a:r>
              <a:rPr lang="en" dirty="0">
                <a:solidFill>
                  <a:schemeClr val="bg1"/>
                </a:solidFill>
              </a:rPr>
              <a:t>36.000.000.000 instru/second</a:t>
            </a:r>
          </a:p>
          <a:p>
            <a:pPr marL="514350" lvl="0" indent="-285750" rtl="0">
              <a:spcBef>
                <a:spcPts val="0"/>
              </a:spcBef>
              <a:buClr>
                <a:schemeClr val="bg1"/>
              </a:buClr>
              <a:buFont typeface="Arial" panose="020B0604020202020204" pitchFamily="34" charset="0"/>
              <a:buChar char="•"/>
            </a:pPr>
            <a:r>
              <a:rPr lang="en" dirty="0">
                <a:solidFill>
                  <a:srgbClr val="FF9B9B"/>
                </a:solidFill>
              </a:rPr>
              <a:t>Waiting for data!</a:t>
            </a:r>
          </a:p>
          <a:p>
            <a:pPr lvl="0" rtl="0">
              <a:spcBef>
                <a:spcPts val="0"/>
              </a:spcBef>
              <a:buNone/>
            </a:pPr>
            <a:endParaRPr dirty="0">
              <a:solidFill>
                <a:schemeClr val="bg1"/>
              </a:solidFill>
            </a:endParaRPr>
          </a:p>
          <a:p>
            <a:pPr lvl="0" rtl="0">
              <a:spcBef>
                <a:spcPts val="0"/>
              </a:spcBef>
              <a:buNone/>
            </a:pPr>
            <a:endParaRPr dirty="0">
              <a:solidFill>
                <a:schemeClr val="bg1"/>
              </a:solidFill>
            </a:endParaRPr>
          </a:p>
          <a:p>
            <a:pPr lvl="0" rtl="0">
              <a:spcBef>
                <a:spcPts val="0"/>
              </a:spcBef>
              <a:buNone/>
            </a:pPr>
            <a:endParaRPr dirty="0">
              <a:solidFill>
                <a:schemeClr val="bg1"/>
              </a:solidFill>
            </a:endParaRPr>
          </a:p>
          <a:p>
            <a:pPr lvl="0" rtl="0">
              <a:spcBef>
                <a:spcPts val="0"/>
              </a:spcBef>
              <a:buNone/>
            </a:pPr>
            <a:endParaRPr dirty="0">
              <a:solidFill>
                <a:schemeClr val="bg1"/>
              </a:solidFill>
            </a:endParaRPr>
          </a:p>
        </p:txBody>
      </p:sp>
      <p:sp>
        <p:nvSpPr>
          <p:cNvPr id="398" name="Shape 398"/>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solidFill>
                  <a:schemeClr val="bg1"/>
                </a:solidFill>
              </a:rPr>
              <a:t>9</a:t>
            </a:fld>
            <a:endParaRPr lang="en">
              <a:solidFill>
                <a:schemeClr val="bg1"/>
              </a:solidFill>
            </a:endParaRPr>
          </a:p>
        </p:txBody>
      </p:sp>
      <p:sp>
        <p:nvSpPr>
          <p:cNvPr id="399" name="Shape 399"/>
          <p:cNvSpPr txBox="1">
            <a:spLocks noGrp="1"/>
          </p:cNvSpPr>
          <p:nvPr>
            <p:ph type="title"/>
          </p:nvPr>
        </p:nvSpPr>
        <p:spPr>
          <a:xfrm>
            <a:off x="311700" y="140225"/>
            <a:ext cx="8520600" cy="572700"/>
          </a:xfrm>
          <a:prstGeom prst="rect">
            <a:avLst/>
          </a:prstGeom>
        </p:spPr>
        <p:txBody>
          <a:bodyPr lIns="91425" tIns="91425" rIns="91425" bIns="91425" anchor="t" anchorCtr="0">
            <a:noAutofit/>
          </a:bodyPr>
          <a:lstStyle/>
          <a:p>
            <a:pPr lvl="0" rtl="0">
              <a:spcBef>
                <a:spcPts val="0"/>
              </a:spcBef>
              <a:buNone/>
            </a:pPr>
            <a:r>
              <a:rPr lang="en" dirty="0">
                <a:solidFill>
                  <a:srgbClr val="FFFFFF"/>
                </a:solidFill>
              </a:rPr>
              <a:t>2) Know your hardware: CPU</a:t>
            </a:r>
          </a:p>
        </p:txBody>
      </p:sp>
      <p:sp>
        <p:nvSpPr>
          <p:cNvPr id="23" name="Shape 71"/>
          <p:cNvSpPr txBox="1">
            <a:spLocks/>
          </p:cNvSpPr>
          <p:nvPr/>
        </p:nvSpPr>
        <p:spPr>
          <a:xfrm>
            <a:off x="8683388" y="4663216"/>
            <a:ext cx="548700" cy="393600"/>
          </a:xfrm>
          <a:prstGeom prst="rect">
            <a:avLst/>
          </a:prstGeom>
          <a:noFill/>
          <a:ln>
            <a:noFill/>
          </a:ln>
        </p:spPr>
        <p:txBody>
          <a:bodyPr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 dirty="0">
                <a:solidFill>
                  <a:schemeClr val="bg1"/>
                </a:solidFill>
              </a:rPr>
              <a:t>/40</a:t>
            </a:r>
          </a:p>
        </p:txBody>
      </p:sp>
      <p:pic>
        <p:nvPicPr>
          <p:cNvPr id="21" name="Imagen 1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4504067"/>
            <a:ext cx="9144000" cy="6526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9" presetClass="emph" presetSubtype="0" fill="hold" nodeType="clickEffect">
                                  <p:stCondLst>
                                    <p:cond delay="0"/>
                                  </p:stCondLst>
                                  <p:childTnLst>
                                    <p:animClr clrSpc="rgb" dir="cw">
                                      <p:cBhvr override="childStyle">
                                        <p:cTn id="6" dur="500" fill="hold"/>
                                        <p:tgtEl>
                                          <p:spTgt spid="397">
                                            <p:txEl>
                                              <p:pRg st="1" end="1"/>
                                            </p:txEl>
                                          </p:spTgt>
                                        </p:tgtEl>
                                        <p:attrNameLst>
                                          <p:attrName>style.color</p:attrName>
                                        </p:attrNameLst>
                                      </p:cBhvr>
                                      <p:to>
                                        <a:srgbClr val="7F7F7F"/>
                                      </p:to>
                                    </p:animClr>
                                    <p:animClr clrSpc="rgb" dir="cw">
                                      <p:cBhvr>
                                        <p:cTn id="7" dur="500" fill="hold"/>
                                        <p:tgtEl>
                                          <p:spTgt spid="397">
                                            <p:txEl>
                                              <p:pRg st="1" end="1"/>
                                            </p:txEl>
                                          </p:spTgt>
                                        </p:tgtEl>
                                        <p:attrNameLst>
                                          <p:attrName>fillcolor</p:attrName>
                                        </p:attrNameLst>
                                      </p:cBhvr>
                                      <p:to>
                                        <a:srgbClr val="7F7F7F"/>
                                      </p:to>
                                    </p:animClr>
                                    <p:set>
                                      <p:cBhvr>
                                        <p:cTn id="8" dur="500" fill="hold"/>
                                        <p:tgtEl>
                                          <p:spTgt spid="397">
                                            <p:txEl>
                                              <p:pRg st="1" end="1"/>
                                            </p:txEl>
                                          </p:spTgt>
                                        </p:tgtEl>
                                        <p:attrNameLst>
                                          <p:attrName>fill.type</p:attrName>
                                        </p:attrNameLst>
                                      </p:cBhvr>
                                      <p:to>
                                        <p:strVal val="solid"/>
                                      </p:to>
                                    </p:set>
                                    <p:set>
                                      <p:cBhvr>
                                        <p:cTn id="9" dur="500" fill="hold"/>
                                        <p:tgtEl>
                                          <p:spTgt spid="397">
                                            <p:txEl>
                                              <p:pRg st="1" end="1"/>
                                            </p:txEl>
                                          </p:spTgt>
                                        </p:tgtEl>
                                        <p:attrNameLst>
                                          <p:attrName>fill.on</p:attrName>
                                        </p:attrNameLst>
                                      </p:cBhvr>
                                      <p:to>
                                        <p:strVal val="true"/>
                                      </p:to>
                                    </p:set>
                                  </p:childTnLst>
                                </p:cTn>
                              </p:par>
                              <p:par>
                                <p:cTn id="10" presetID="19" presetClass="emph" presetSubtype="0" fill="hold" nodeType="withEffect">
                                  <p:stCondLst>
                                    <p:cond delay="0"/>
                                  </p:stCondLst>
                                  <p:childTnLst>
                                    <p:animClr clrSpc="rgb" dir="cw">
                                      <p:cBhvr override="childStyle">
                                        <p:cTn id="11" dur="500" fill="hold"/>
                                        <p:tgtEl>
                                          <p:spTgt spid="397">
                                            <p:txEl>
                                              <p:pRg st="2" end="2"/>
                                            </p:txEl>
                                          </p:spTgt>
                                        </p:tgtEl>
                                        <p:attrNameLst>
                                          <p:attrName>style.color</p:attrName>
                                        </p:attrNameLst>
                                      </p:cBhvr>
                                      <p:to>
                                        <a:srgbClr val="7F7F7F"/>
                                      </p:to>
                                    </p:animClr>
                                    <p:animClr clrSpc="rgb" dir="cw">
                                      <p:cBhvr>
                                        <p:cTn id="12" dur="500" fill="hold"/>
                                        <p:tgtEl>
                                          <p:spTgt spid="397">
                                            <p:txEl>
                                              <p:pRg st="2" end="2"/>
                                            </p:txEl>
                                          </p:spTgt>
                                        </p:tgtEl>
                                        <p:attrNameLst>
                                          <p:attrName>fillcolor</p:attrName>
                                        </p:attrNameLst>
                                      </p:cBhvr>
                                      <p:to>
                                        <a:srgbClr val="7F7F7F"/>
                                      </p:to>
                                    </p:animClr>
                                    <p:set>
                                      <p:cBhvr>
                                        <p:cTn id="13" dur="500" fill="hold"/>
                                        <p:tgtEl>
                                          <p:spTgt spid="397">
                                            <p:txEl>
                                              <p:pRg st="2" end="2"/>
                                            </p:txEl>
                                          </p:spTgt>
                                        </p:tgtEl>
                                        <p:attrNameLst>
                                          <p:attrName>fill.type</p:attrName>
                                        </p:attrNameLst>
                                      </p:cBhvr>
                                      <p:to>
                                        <p:strVal val="solid"/>
                                      </p:to>
                                    </p:set>
                                    <p:set>
                                      <p:cBhvr>
                                        <p:cTn id="14" dur="500" fill="hold"/>
                                        <p:tgtEl>
                                          <p:spTgt spid="397">
                                            <p:txEl>
                                              <p:pRg st="2" end="2"/>
                                            </p:txEl>
                                          </p:spTgt>
                                        </p:tgtEl>
                                        <p:attrNameLst>
                                          <p:attrName>fill.on</p:attrName>
                                        </p:attrNameLst>
                                      </p:cBhvr>
                                      <p:to>
                                        <p:strVal val="true"/>
                                      </p:to>
                                    </p:set>
                                  </p:childTnLst>
                                </p:cTn>
                              </p:par>
                              <p:par>
                                <p:cTn id="15" presetID="19" presetClass="emph" presetSubtype="0" fill="hold" nodeType="withEffect">
                                  <p:stCondLst>
                                    <p:cond delay="0"/>
                                  </p:stCondLst>
                                  <p:childTnLst>
                                    <p:animClr clrSpc="rgb" dir="cw">
                                      <p:cBhvr override="childStyle">
                                        <p:cTn id="16" dur="500" fill="hold"/>
                                        <p:tgtEl>
                                          <p:spTgt spid="397">
                                            <p:txEl>
                                              <p:pRg st="3" end="3"/>
                                            </p:txEl>
                                          </p:spTgt>
                                        </p:tgtEl>
                                        <p:attrNameLst>
                                          <p:attrName>style.color</p:attrName>
                                        </p:attrNameLst>
                                      </p:cBhvr>
                                      <p:to>
                                        <a:srgbClr val="7F7F7F"/>
                                      </p:to>
                                    </p:animClr>
                                    <p:animClr clrSpc="rgb" dir="cw">
                                      <p:cBhvr>
                                        <p:cTn id="17" dur="500" fill="hold"/>
                                        <p:tgtEl>
                                          <p:spTgt spid="397">
                                            <p:txEl>
                                              <p:pRg st="3" end="3"/>
                                            </p:txEl>
                                          </p:spTgt>
                                        </p:tgtEl>
                                        <p:attrNameLst>
                                          <p:attrName>fillcolor</p:attrName>
                                        </p:attrNameLst>
                                      </p:cBhvr>
                                      <p:to>
                                        <a:srgbClr val="7F7F7F"/>
                                      </p:to>
                                    </p:animClr>
                                    <p:set>
                                      <p:cBhvr>
                                        <p:cTn id="18" dur="500" fill="hold"/>
                                        <p:tgtEl>
                                          <p:spTgt spid="397">
                                            <p:txEl>
                                              <p:pRg st="3" end="3"/>
                                            </p:txEl>
                                          </p:spTgt>
                                        </p:tgtEl>
                                        <p:attrNameLst>
                                          <p:attrName>fill.type</p:attrName>
                                        </p:attrNameLst>
                                      </p:cBhvr>
                                      <p:to>
                                        <p:strVal val="solid"/>
                                      </p:to>
                                    </p:set>
                                    <p:set>
                                      <p:cBhvr>
                                        <p:cTn id="19" dur="500" fill="hold"/>
                                        <p:tgtEl>
                                          <p:spTgt spid="397">
                                            <p:txEl>
                                              <p:pRg st="3" end="3"/>
                                            </p:txEl>
                                          </p:spTgt>
                                        </p:tgtEl>
                                        <p:attrNameLst>
                                          <p:attrName>fill.on</p:attrName>
                                        </p:attrNameLst>
                                      </p:cBhvr>
                                      <p:to>
                                        <p:strVal val="true"/>
                                      </p:to>
                                    </p:set>
                                  </p:childTnLst>
                                </p:cTn>
                              </p:par>
                              <p:par>
                                <p:cTn id="20" presetID="19" presetClass="emph" presetSubtype="0" fill="hold" nodeType="withEffect">
                                  <p:stCondLst>
                                    <p:cond delay="0"/>
                                  </p:stCondLst>
                                  <p:childTnLst>
                                    <p:animClr clrSpc="rgb" dir="cw">
                                      <p:cBhvr override="childStyle">
                                        <p:cTn id="21" dur="500" fill="hold"/>
                                        <p:tgtEl>
                                          <p:spTgt spid="397">
                                            <p:txEl>
                                              <p:pRg st="4" end="4"/>
                                            </p:txEl>
                                          </p:spTgt>
                                        </p:tgtEl>
                                        <p:attrNameLst>
                                          <p:attrName>style.color</p:attrName>
                                        </p:attrNameLst>
                                      </p:cBhvr>
                                      <p:to>
                                        <a:srgbClr val="7F7F7F"/>
                                      </p:to>
                                    </p:animClr>
                                    <p:animClr clrSpc="rgb" dir="cw">
                                      <p:cBhvr>
                                        <p:cTn id="22" dur="500" fill="hold"/>
                                        <p:tgtEl>
                                          <p:spTgt spid="397">
                                            <p:txEl>
                                              <p:pRg st="4" end="4"/>
                                            </p:txEl>
                                          </p:spTgt>
                                        </p:tgtEl>
                                        <p:attrNameLst>
                                          <p:attrName>fillcolor</p:attrName>
                                        </p:attrNameLst>
                                      </p:cBhvr>
                                      <p:to>
                                        <a:srgbClr val="7F7F7F"/>
                                      </p:to>
                                    </p:animClr>
                                    <p:set>
                                      <p:cBhvr>
                                        <p:cTn id="23" dur="500" fill="hold"/>
                                        <p:tgtEl>
                                          <p:spTgt spid="397">
                                            <p:txEl>
                                              <p:pRg st="4" end="4"/>
                                            </p:txEl>
                                          </p:spTgt>
                                        </p:tgtEl>
                                        <p:attrNameLst>
                                          <p:attrName>fill.type</p:attrName>
                                        </p:attrNameLst>
                                      </p:cBhvr>
                                      <p:to>
                                        <p:strVal val="solid"/>
                                      </p:to>
                                    </p:set>
                                    <p:set>
                                      <p:cBhvr>
                                        <p:cTn id="24" dur="500" fill="hold"/>
                                        <p:tgtEl>
                                          <p:spTgt spid="397">
                                            <p:txEl>
                                              <p:pRg st="4" end="4"/>
                                            </p:txEl>
                                          </p:spTgt>
                                        </p:tgtEl>
                                        <p:attrNameLst>
                                          <p:attrName>fill.on</p:attrName>
                                        </p:attrNameLst>
                                      </p:cBhvr>
                                      <p:to>
                                        <p:strVal val="true"/>
                                      </p:to>
                                    </p:set>
                                  </p:childTnLst>
                                </p:cTn>
                              </p:par>
                              <p:par>
                                <p:cTn id="25" presetID="19" presetClass="emph" presetSubtype="0" fill="hold" nodeType="withEffect">
                                  <p:stCondLst>
                                    <p:cond delay="0"/>
                                  </p:stCondLst>
                                  <p:childTnLst>
                                    <p:animClr clrSpc="rgb" dir="cw">
                                      <p:cBhvr override="childStyle">
                                        <p:cTn id="26" dur="500" fill="hold"/>
                                        <p:tgtEl>
                                          <p:spTgt spid="396">
                                            <p:txEl>
                                              <p:pRg st="2" end="2"/>
                                            </p:txEl>
                                          </p:spTgt>
                                        </p:tgtEl>
                                        <p:attrNameLst>
                                          <p:attrName>style.color</p:attrName>
                                        </p:attrNameLst>
                                      </p:cBhvr>
                                      <p:to>
                                        <a:srgbClr val="7F7F7F"/>
                                      </p:to>
                                    </p:animClr>
                                    <p:animClr clrSpc="rgb" dir="cw">
                                      <p:cBhvr>
                                        <p:cTn id="27" dur="500" fill="hold"/>
                                        <p:tgtEl>
                                          <p:spTgt spid="396">
                                            <p:txEl>
                                              <p:pRg st="2" end="2"/>
                                            </p:txEl>
                                          </p:spTgt>
                                        </p:tgtEl>
                                        <p:attrNameLst>
                                          <p:attrName>fillcolor</p:attrName>
                                        </p:attrNameLst>
                                      </p:cBhvr>
                                      <p:to>
                                        <a:srgbClr val="7F7F7F"/>
                                      </p:to>
                                    </p:animClr>
                                    <p:set>
                                      <p:cBhvr>
                                        <p:cTn id="28" dur="500" fill="hold"/>
                                        <p:tgtEl>
                                          <p:spTgt spid="396">
                                            <p:txEl>
                                              <p:pRg st="2" end="2"/>
                                            </p:txEl>
                                          </p:spTgt>
                                        </p:tgtEl>
                                        <p:attrNameLst>
                                          <p:attrName>fill.type</p:attrName>
                                        </p:attrNameLst>
                                      </p:cBhvr>
                                      <p:to>
                                        <p:strVal val="solid"/>
                                      </p:to>
                                    </p:set>
                                    <p:set>
                                      <p:cBhvr>
                                        <p:cTn id="29" dur="500" fill="hold"/>
                                        <p:tgtEl>
                                          <p:spTgt spid="396">
                                            <p:txEl>
                                              <p:pRg st="2" end="2"/>
                                            </p:txEl>
                                          </p:spTgt>
                                        </p:tgtEl>
                                        <p:attrNameLst>
                                          <p:attrName>fill.on</p:attrName>
                                        </p:attrNameLst>
                                      </p:cBhvr>
                                      <p:to>
                                        <p:strVal val="true"/>
                                      </p:to>
                                    </p:set>
                                  </p:childTnLst>
                                </p:cTn>
                              </p:par>
                              <p:par>
                                <p:cTn id="30" presetID="19" presetClass="emph" presetSubtype="0" fill="hold" nodeType="withEffect">
                                  <p:stCondLst>
                                    <p:cond delay="0"/>
                                  </p:stCondLst>
                                  <p:childTnLst>
                                    <p:animClr clrSpc="rgb" dir="cw">
                                      <p:cBhvr override="childStyle">
                                        <p:cTn id="31" dur="500" fill="hold"/>
                                        <p:tgtEl>
                                          <p:spTgt spid="396">
                                            <p:txEl>
                                              <p:pRg st="3" end="3"/>
                                            </p:txEl>
                                          </p:spTgt>
                                        </p:tgtEl>
                                        <p:attrNameLst>
                                          <p:attrName>style.color</p:attrName>
                                        </p:attrNameLst>
                                      </p:cBhvr>
                                      <p:to>
                                        <a:srgbClr val="7F7F7F"/>
                                      </p:to>
                                    </p:animClr>
                                    <p:animClr clrSpc="rgb" dir="cw">
                                      <p:cBhvr>
                                        <p:cTn id="32" dur="500" fill="hold"/>
                                        <p:tgtEl>
                                          <p:spTgt spid="396">
                                            <p:txEl>
                                              <p:pRg st="3" end="3"/>
                                            </p:txEl>
                                          </p:spTgt>
                                        </p:tgtEl>
                                        <p:attrNameLst>
                                          <p:attrName>fillcolor</p:attrName>
                                        </p:attrNameLst>
                                      </p:cBhvr>
                                      <p:to>
                                        <a:srgbClr val="7F7F7F"/>
                                      </p:to>
                                    </p:animClr>
                                    <p:set>
                                      <p:cBhvr>
                                        <p:cTn id="33" dur="500" fill="hold"/>
                                        <p:tgtEl>
                                          <p:spTgt spid="396">
                                            <p:txEl>
                                              <p:pRg st="3" end="3"/>
                                            </p:txEl>
                                          </p:spTgt>
                                        </p:tgtEl>
                                        <p:attrNameLst>
                                          <p:attrName>fill.type</p:attrName>
                                        </p:attrNameLst>
                                      </p:cBhvr>
                                      <p:to>
                                        <p:strVal val="solid"/>
                                      </p:to>
                                    </p:set>
                                    <p:set>
                                      <p:cBhvr>
                                        <p:cTn id="34" dur="500" fill="hold"/>
                                        <p:tgtEl>
                                          <p:spTgt spid="396">
                                            <p:txEl>
                                              <p:pRg st="3" end="3"/>
                                            </p:txEl>
                                          </p:spTgt>
                                        </p:tgtEl>
                                        <p:attrNameLst>
                                          <p:attrName>fill.on</p:attrName>
                                        </p:attrNameLst>
                                      </p:cBhvr>
                                      <p:to>
                                        <p:strVal val="true"/>
                                      </p:to>
                                    </p:set>
                                  </p:childTnLst>
                                </p:cTn>
                              </p:par>
                              <p:par>
                                <p:cTn id="35" presetID="19" presetClass="emph" presetSubtype="0" fill="hold" nodeType="withEffect">
                                  <p:stCondLst>
                                    <p:cond delay="0"/>
                                  </p:stCondLst>
                                  <p:childTnLst>
                                    <p:animClr clrSpc="rgb" dir="cw">
                                      <p:cBhvr override="childStyle">
                                        <p:cTn id="36" dur="500" fill="hold"/>
                                        <p:tgtEl>
                                          <p:spTgt spid="396">
                                            <p:txEl>
                                              <p:pRg st="4" end="4"/>
                                            </p:txEl>
                                          </p:spTgt>
                                        </p:tgtEl>
                                        <p:attrNameLst>
                                          <p:attrName>style.color</p:attrName>
                                        </p:attrNameLst>
                                      </p:cBhvr>
                                      <p:to>
                                        <a:srgbClr val="7F7F7F"/>
                                      </p:to>
                                    </p:animClr>
                                    <p:animClr clrSpc="rgb" dir="cw">
                                      <p:cBhvr>
                                        <p:cTn id="37" dur="500" fill="hold"/>
                                        <p:tgtEl>
                                          <p:spTgt spid="396">
                                            <p:txEl>
                                              <p:pRg st="4" end="4"/>
                                            </p:txEl>
                                          </p:spTgt>
                                        </p:tgtEl>
                                        <p:attrNameLst>
                                          <p:attrName>fillcolor</p:attrName>
                                        </p:attrNameLst>
                                      </p:cBhvr>
                                      <p:to>
                                        <a:srgbClr val="7F7F7F"/>
                                      </p:to>
                                    </p:animClr>
                                    <p:set>
                                      <p:cBhvr>
                                        <p:cTn id="38" dur="500" fill="hold"/>
                                        <p:tgtEl>
                                          <p:spTgt spid="396">
                                            <p:txEl>
                                              <p:pRg st="4" end="4"/>
                                            </p:txEl>
                                          </p:spTgt>
                                        </p:tgtEl>
                                        <p:attrNameLst>
                                          <p:attrName>fill.type</p:attrName>
                                        </p:attrNameLst>
                                      </p:cBhvr>
                                      <p:to>
                                        <p:strVal val="solid"/>
                                      </p:to>
                                    </p:set>
                                    <p:set>
                                      <p:cBhvr>
                                        <p:cTn id="39" dur="500" fill="hold"/>
                                        <p:tgtEl>
                                          <p:spTgt spid="396">
                                            <p:txEl>
                                              <p:pRg st="4" end="4"/>
                                            </p:txEl>
                                          </p:spTgt>
                                        </p:tgtEl>
                                        <p:attrNameLst>
                                          <p:attrName>fill.on</p:attrName>
                                        </p:attrNameLst>
                                      </p:cBhvr>
                                      <p:to>
                                        <p:strVal val="true"/>
                                      </p:to>
                                    </p:set>
                                  </p:childTnLst>
                                </p:cTn>
                              </p:par>
                              <p:par>
                                <p:cTn id="40" presetID="15" presetClass="emph" presetSubtype="0" nodeType="withEffect">
                                  <p:stCondLst>
                                    <p:cond delay="0"/>
                                  </p:stCondLst>
                                  <p:iterate type="lt">
                                    <p:tmAbs val="25"/>
                                  </p:iterate>
                                  <p:childTnLst>
                                    <p:set>
                                      <p:cBhvr override="childStyle">
                                        <p:cTn id="41" dur="indefinite"/>
                                        <p:tgtEl>
                                          <p:spTgt spid="397">
                                            <p:txEl>
                                              <p:pRg st="0" end="0"/>
                                            </p:txEl>
                                          </p:spTgt>
                                        </p:tgtEl>
                                        <p:attrNameLst>
                                          <p:attrName>style.fontWeight</p:attrName>
                                        </p:attrNameLst>
                                      </p:cBhvr>
                                      <p:to>
                                        <p:strVal val="bold"/>
                                      </p:to>
                                    </p:set>
                                  </p:childTnLst>
                                </p:cTn>
                              </p:par>
                              <p:par>
                                <p:cTn id="42" presetID="15" presetClass="emph" presetSubtype="0" nodeType="withEffect">
                                  <p:stCondLst>
                                    <p:cond delay="0"/>
                                  </p:stCondLst>
                                  <p:iterate type="lt">
                                    <p:tmAbs val="25"/>
                                  </p:iterate>
                                  <p:childTnLst>
                                    <p:set>
                                      <p:cBhvr override="childStyle">
                                        <p:cTn id="43" dur="indefinite"/>
                                        <p:tgtEl>
                                          <p:spTgt spid="397">
                                            <p:txEl>
                                              <p:pRg st="5" end="5"/>
                                            </p:txEl>
                                          </p:spTgt>
                                        </p:tgtEl>
                                        <p:attrNameLst>
                                          <p:attrName>style.fontWeight</p:attrName>
                                        </p:attrNameLst>
                                      </p:cBhvr>
                                      <p:to>
                                        <p:strVal val="bold"/>
                                      </p:to>
                                    </p:set>
                                  </p:childTnLst>
                                </p:cTn>
                              </p:par>
                              <p:par>
                                <p:cTn id="44" presetID="15" presetClass="emph" presetSubtype="0" nodeType="withEffect">
                                  <p:stCondLst>
                                    <p:cond delay="0"/>
                                  </p:stCondLst>
                                  <p:iterate type="lt">
                                    <p:tmAbs val="25"/>
                                  </p:iterate>
                                  <p:childTnLst>
                                    <p:set>
                                      <p:cBhvr override="childStyle">
                                        <p:cTn id="45" dur="indefinite"/>
                                        <p:tgtEl>
                                          <p:spTgt spid="396">
                                            <p:txEl>
                                              <p:pRg st="0" end="0"/>
                                            </p:txEl>
                                          </p:spTgt>
                                        </p:tgtEl>
                                        <p:attrNameLst>
                                          <p:attrName>style.fontWeight</p:attrName>
                                        </p:attrNameLst>
                                      </p:cBhvr>
                                      <p:to>
                                        <p:strVal val="bold"/>
                                      </p:to>
                                    </p:set>
                                  </p:childTnLst>
                                </p:cTn>
                              </p:par>
                              <p:par>
                                <p:cTn id="46" presetID="15" presetClass="emph" presetSubtype="0" nodeType="withEffect">
                                  <p:stCondLst>
                                    <p:cond delay="0"/>
                                  </p:stCondLst>
                                  <p:iterate type="lt">
                                    <p:tmAbs val="25"/>
                                  </p:iterate>
                                  <p:childTnLst>
                                    <p:set>
                                      <p:cBhvr override="childStyle">
                                        <p:cTn id="47" dur="indefinite"/>
                                        <p:tgtEl>
                                          <p:spTgt spid="396">
                                            <p:txEl>
                                              <p:pRg st="8" end="8"/>
                                            </p:txEl>
                                          </p:spTgt>
                                        </p:tgtEl>
                                        <p:attrNameLst>
                                          <p:attrName>style.fontWeight</p:attrName>
                                        </p:attrNameLst>
                                      </p:cBhvr>
                                      <p:to>
                                        <p:strVal val="bold"/>
                                      </p:to>
                                    </p:set>
                                  </p:childTnLst>
                                </p:cTn>
                              </p:par>
                              <p:par>
                                <p:cTn id="48" presetID="15" presetClass="emph" presetSubtype="0" nodeType="withEffect">
                                  <p:stCondLst>
                                    <p:cond delay="0"/>
                                  </p:stCondLst>
                                  <p:iterate type="lt">
                                    <p:tmAbs val="25"/>
                                  </p:iterate>
                                  <p:childTnLst>
                                    <p:set>
                                      <p:cBhvr override="childStyle">
                                        <p:cTn id="49" dur="indefinite"/>
                                        <p:tgtEl>
                                          <p:spTgt spid="396">
                                            <p:txEl>
                                              <p:pRg st="6" end="6"/>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simple-light-2">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977</TotalTime>
  <Words>5997</Words>
  <Application>Microsoft Office PowerPoint</Application>
  <PresentationFormat>On-screen Show (16:9)</PresentationFormat>
  <Paragraphs>1226</Paragraphs>
  <Slides>40</Slides>
  <Notes>40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40</vt:i4>
      </vt:variant>
    </vt:vector>
  </HeadingPairs>
  <TitlesOfParts>
    <vt:vector size="45" baseType="lpstr">
      <vt:lpstr>Open Sans</vt:lpstr>
      <vt:lpstr>Droid Sans</vt:lpstr>
      <vt:lpstr>Arial</vt:lpstr>
      <vt:lpstr>Consolas</vt:lpstr>
      <vt:lpstr>simple-light-2</vt:lpstr>
      <vt:lpstr>PowerPoint Presentation</vt:lpstr>
      <vt:lpstr>Introduction*</vt:lpstr>
      <vt:lpstr>1) Know your tools</vt:lpstr>
      <vt:lpstr>2) Know your hardware: CPU</vt:lpstr>
      <vt:lpstr>2) Know your hardware: CPU</vt:lpstr>
      <vt:lpstr>2) Know your hardware: CPU</vt:lpstr>
      <vt:lpstr>2) Know your hardware: CPU</vt:lpstr>
      <vt:lpstr>2) Know your hardware: CPU</vt:lpstr>
      <vt:lpstr>2) Know your hardware: CPU</vt:lpstr>
      <vt:lpstr>3) Know your hardware: Memory</vt:lpstr>
      <vt:lpstr>3) Know your hardware: Memory</vt:lpstr>
      <vt:lpstr>3) Know your hardware: Memory</vt:lpstr>
      <vt:lpstr>3) Know your hardware: Memory</vt:lpstr>
      <vt:lpstr>Things to know, so far…</vt:lpstr>
      <vt:lpstr>4) Know your numbers </vt:lpstr>
      <vt:lpstr>4) Know your numbers </vt:lpstr>
      <vt:lpstr>4) Know your numbers </vt:lpstr>
      <vt:lpstr>5) Know your algorithms</vt:lpstr>
      <vt:lpstr>5) Know your algorithms </vt:lpstr>
      <vt:lpstr>5) Know your algorithms</vt:lpstr>
      <vt:lpstr>5) Know your algorithms </vt:lpstr>
      <vt:lpstr>5) Know your algorithms </vt:lpstr>
      <vt:lpstr>5) Know your algorithms</vt:lpstr>
      <vt:lpstr>5) Know your algorithms</vt:lpstr>
      <vt:lpstr>5) Know your algorithms</vt:lpstr>
      <vt:lpstr>5) Know your algorithms</vt:lpstr>
      <vt:lpstr>6) Know your data structures  </vt:lpstr>
      <vt:lpstr>6) Know your data structures  </vt:lpstr>
      <vt:lpstr>6) Know your data structures  </vt:lpstr>
      <vt:lpstr>6) Know your data structures</vt:lpstr>
      <vt:lpstr>6) Know your data structures</vt:lpstr>
      <vt:lpstr>6) Know your data structures</vt:lpstr>
      <vt:lpstr>6) Know your data structures</vt:lpstr>
      <vt:lpstr>6) Know your data structures </vt:lpstr>
      <vt:lpstr>6! One to go for the perfect number.</vt:lpstr>
      <vt:lpstr>7) Know your problem</vt:lpstr>
      <vt:lpstr>7) Know your problem</vt:lpstr>
      <vt:lpstr>7) Know your problem</vt:lpstr>
      <vt:lpstr>7 things to know to reduce CPU usage</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¿Cómo salvar al mundo programando?</dc:title>
  <dc:creator>Huertas Delgado, Juan Miguel</dc:creator>
  <cp:lastModifiedBy>Huertas Delgado, Juan Miguel</cp:lastModifiedBy>
  <cp:revision>95</cp:revision>
  <dcterms:modified xsi:type="dcterms:W3CDTF">2017-05-05T09:17:25Z</dcterms:modified>
</cp:coreProperties>
</file>